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617" r:id="rId2"/>
    <p:sldId id="618" r:id="rId3"/>
    <p:sldId id="619" r:id="rId4"/>
    <p:sldId id="620" r:id="rId5"/>
    <p:sldId id="621" r:id="rId6"/>
    <p:sldId id="622" r:id="rId7"/>
    <p:sldId id="624" r:id="rId8"/>
    <p:sldId id="625" r:id="rId9"/>
    <p:sldId id="660" r:id="rId10"/>
    <p:sldId id="661" r:id="rId11"/>
    <p:sldId id="662" r:id="rId12"/>
    <p:sldId id="663" r:id="rId13"/>
    <p:sldId id="529" r:id="rId14"/>
    <p:sldId id="503" r:id="rId15"/>
    <p:sldId id="504" r:id="rId16"/>
    <p:sldId id="542" r:id="rId17"/>
    <p:sldId id="533" r:id="rId18"/>
    <p:sldId id="495" r:id="rId19"/>
    <p:sldId id="418" r:id="rId20"/>
    <p:sldId id="486" r:id="rId21"/>
    <p:sldId id="487" r:id="rId22"/>
    <p:sldId id="488" r:id="rId23"/>
    <p:sldId id="489" r:id="rId24"/>
    <p:sldId id="493" r:id="rId25"/>
    <p:sldId id="494" r:id="rId26"/>
    <p:sldId id="501" r:id="rId27"/>
    <p:sldId id="500" r:id="rId28"/>
    <p:sldId id="498" r:id="rId29"/>
    <p:sldId id="284" r:id="rId30"/>
    <p:sldId id="283" r:id="rId31"/>
    <p:sldId id="430" r:id="rId32"/>
    <p:sldId id="432" r:id="rId33"/>
    <p:sldId id="811" r:id="rId34"/>
    <p:sldId id="1413" r:id="rId35"/>
    <p:sldId id="666" r:id="rId36"/>
    <p:sldId id="727" r:id="rId37"/>
    <p:sldId id="752" r:id="rId38"/>
    <p:sldId id="1385" r:id="rId39"/>
    <p:sldId id="753" r:id="rId40"/>
    <p:sldId id="1394" r:id="rId41"/>
    <p:sldId id="1391" r:id="rId42"/>
    <p:sldId id="1393" r:id="rId43"/>
    <p:sldId id="754" r:id="rId44"/>
    <p:sldId id="755" r:id="rId45"/>
    <p:sldId id="1396" r:id="rId46"/>
    <p:sldId id="1402" r:id="rId47"/>
    <p:sldId id="1399" r:id="rId48"/>
    <p:sldId id="1400" r:id="rId49"/>
    <p:sldId id="1403" r:id="rId50"/>
    <p:sldId id="1401" r:id="rId51"/>
    <p:sldId id="1397" r:id="rId52"/>
    <p:sldId id="1398" r:id="rId53"/>
    <p:sldId id="1404" r:id="rId54"/>
    <p:sldId id="1405" r:id="rId55"/>
    <p:sldId id="1406" r:id="rId56"/>
    <p:sldId id="1407" r:id="rId57"/>
    <p:sldId id="1408" r:id="rId58"/>
    <p:sldId id="258" r:id="rId59"/>
    <p:sldId id="257" r:id="rId60"/>
    <p:sldId id="259" r:id="rId61"/>
    <p:sldId id="260" r:id="rId62"/>
    <p:sldId id="1409" r:id="rId63"/>
    <p:sldId id="1410" r:id="rId64"/>
    <p:sldId id="1411" r:id="rId65"/>
    <p:sldId id="1412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4938"/>
    <a:srgbClr val="EB5F33"/>
    <a:srgbClr val="ED3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3" autoAdjust="0"/>
    <p:restoredTop sz="85049" autoAdjust="0"/>
  </p:normalViewPr>
  <p:slideViewPr>
    <p:cSldViewPr snapToGrid="0" showGuides="1">
      <p:cViewPr varScale="1">
        <p:scale>
          <a:sx n="97" d="100"/>
          <a:sy n="97" d="100"/>
        </p:scale>
        <p:origin x="936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1446-B170-4905-BBEB-64B2CE3618EF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6B4E-A749-4EC8-BF22-E5D685FB1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2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4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10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524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17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78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385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07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9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758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47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7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95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0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8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95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07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345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011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449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93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046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15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34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9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78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D5B9E1-F710-43EC-9EBF-98084F5C806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677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269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33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74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76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092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44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55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6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2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27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6758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36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24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291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64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458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69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985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06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772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462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771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540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87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0723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8799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B4324-62A1-4FBB-AC32-0F6C007A65B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19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290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321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104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68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D6EFC-CB3A-451B-B783-05FB603E5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662B7D-C855-42A4-AEFE-7F5D387B0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7670D-2CB0-4759-A264-548C7BD3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1642A-FC71-4973-BC61-1BD2CB8B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F2F86-D73A-41A7-BC73-772E1ADA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7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EAFC-AA29-4405-B18F-2473852B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001920-72C6-4632-8DD7-731D4C2A4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009ED-6ABB-4D9C-A0B3-C7470568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CC3700-07C5-4859-BB84-6BF7D596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377A4-A63F-4FCD-AB1F-4084FBA4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CB1EF9-80A7-4033-ACC7-8D0CC827A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31F887-8B8A-4492-ACC6-BA9E88829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F8441-609F-45BD-A742-444EB88A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248B9-B665-4542-A68A-5D24EE8B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AB63B-64D0-4517-83B0-4701E450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3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5692D-4160-4EED-B0BB-6C8C34F2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C84FF-9728-4E9A-B86F-31C2A95B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E069E-803C-4910-A746-713003DB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392BF-F2AC-41E5-BA0F-3C6B4070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A485-F16D-4DEC-ABAC-361E2276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3AD5E-D24E-4D53-8A65-4829763A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A149F-DB4E-4634-8DD0-F5174FBE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79AD3-E2BA-443F-9EB8-6E630708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56ADF-2616-413D-9457-51101D87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C0DB5-4D34-4ED5-AA5B-975B4673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46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3F7C2-A357-4F7A-B5F1-EE4B1102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1CDE6-010E-4D9A-B2A4-01CAC3B6B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B86CAF-E07F-49E1-9B41-BDA88D93D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93795-68BB-4C05-8E0A-044ACD1B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E8DEF2-CF60-4B23-A08D-69F877A8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B17E0-F585-41BA-9ED3-B95E309A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8F93A-48AB-41F2-B195-4FE7A28C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9399C-E016-4DAA-95F9-F5C542581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59F42-A599-475F-879B-7CF032E8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7395E-FA5A-41F3-A7CF-15618BC4F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6E4F0-7E2E-4495-B0FF-619F86D0A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2B4FF9-2AB6-46A5-9A01-FF42205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97BCA-13E4-48AC-8AFF-93473264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328C3F-545B-4F4F-AE3F-FCF7E504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6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509E9-D2AC-4A87-8A1A-53F7A80D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5AB24D-7318-45C5-85DB-E5B80321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989490-DCBC-44BA-A450-8B9356DA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C8F1BB-1EB9-428C-8F2F-A0DD6F78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2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7EA1F-7F72-48F9-B1B2-89BDBDF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79F88A-0C37-4CBA-BF8C-06F1BAD4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507FF-7425-4C16-B934-41B8714C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F6389-A09E-4577-9DE1-E7562BCE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EF00C-1052-419F-98B5-D9A166AC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183EFD-378C-4900-B835-A97D1BEBD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AC9AD-D2C7-4A6F-9805-002738B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CAB0E7-C01A-435A-9DF7-31592D93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59376-4FB2-4F34-9120-7C57768C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6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1A03C-1CA3-4985-98FA-E8EBBBBF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245B69-7F79-4C5B-9D6B-6E150CE4E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D27C44-B8CA-43CB-9ECD-A38266638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5A310E-2697-41C7-998B-A2E8398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BCA5A-3459-458D-8D07-D78AB484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B5761-96AA-49A9-88AC-CBD7AC7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6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AA434B-C633-4C41-BFD8-1B51C47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9FDA5-FDDB-4EE0-8C72-747881F2E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20C6C-7A27-4FCD-9AA5-0641EE2B4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31740-7B0D-4B96-BB09-B6AD51FF8087}" type="datetimeFigureOut">
              <a:rPr lang="ko-KR" altLang="en-US" smtClean="0"/>
              <a:t>2019-06-01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C70C6-D48D-42C5-BEE6-EBDAB10C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33762-1E9A-405E-8549-90BF3BB34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1FF923-7CAF-4F7A-9FC6-FAD5DCA973A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0DB79C-CF54-4490-9112-AB6B6403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0"/>
            <a:ext cx="11125200" cy="37147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BDC44B-0D94-4677-B4E5-DAD5321912CC}"/>
              </a:ext>
            </a:extLst>
          </p:cNvPr>
          <p:cNvSpPr/>
          <p:nvPr/>
        </p:nvSpPr>
        <p:spPr>
          <a:xfrm>
            <a:off x="1078463" y="1191785"/>
            <a:ext cx="10231687" cy="31741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5EC999-D105-4558-A08B-640C65FC3C18}"/>
              </a:ext>
            </a:extLst>
          </p:cNvPr>
          <p:cNvSpPr/>
          <p:nvPr/>
        </p:nvSpPr>
        <p:spPr>
          <a:xfrm>
            <a:off x="1078464" y="1698665"/>
            <a:ext cx="4541102" cy="31741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C97C68-C050-4671-8289-CE3F70ADF059}"/>
              </a:ext>
            </a:extLst>
          </p:cNvPr>
          <p:cNvSpPr/>
          <p:nvPr/>
        </p:nvSpPr>
        <p:spPr>
          <a:xfrm>
            <a:off x="1078462" y="2542279"/>
            <a:ext cx="6760521" cy="31741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9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3FB24-E947-4874-8C11-4675013B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481012"/>
            <a:ext cx="7753350" cy="20288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A2C65A-A99F-4131-8A97-67B955B875A8}"/>
              </a:ext>
            </a:extLst>
          </p:cNvPr>
          <p:cNvSpPr/>
          <p:nvPr/>
        </p:nvSpPr>
        <p:spPr>
          <a:xfrm>
            <a:off x="2771776" y="481013"/>
            <a:ext cx="2190750" cy="814388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744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938A42-368C-415F-AD4E-EBB98237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80" y="263908"/>
            <a:ext cx="7105650" cy="4314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3A3637-7ECF-454A-8FE6-985E460BD9F1}"/>
              </a:ext>
            </a:extLst>
          </p:cNvPr>
          <p:cNvSpPr/>
          <p:nvPr/>
        </p:nvSpPr>
        <p:spPr>
          <a:xfrm>
            <a:off x="3329480" y="602045"/>
            <a:ext cx="6095999" cy="254317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99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92992D-754D-4006-868B-430071D9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46539"/>
            <a:ext cx="12192000" cy="2078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D19D85-781C-45A9-B608-4B2688F1B614}"/>
              </a:ext>
            </a:extLst>
          </p:cNvPr>
          <p:cNvSpPr/>
          <p:nvPr/>
        </p:nvSpPr>
        <p:spPr>
          <a:xfrm>
            <a:off x="6095999" y="1562099"/>
            <a:ext cx="3563008" cy="30480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6E9476-9D50-4EF8-AD28-4C025D847313}"/>
              </a:ext>
            </a:extLst>
          </p:cNvPr>
          <p:cNvSpPr/>
          <p:nvPr/>
        </p:nvSpPr>
        <p:spPr>
          <a:xfrm>
            <a:off x="1517101" y="1814675"/>
            <a:ext cx="3563008" cy="30480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0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B7BC9-C314-4421-B325-C0A5645D90D7}"/>
              </a:ext>
            </a:extLst>
          </p:cNvPr>
          <p:cNvSpPr txBox="1"/>
          <p:nvPr/>
        </p:nvSpPr>
        <p:spPr>
          <a:xfrm>
            <a:off x="-946543" y="0"/>
            <a:ext cx="13400519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+mn-ea"/>
              </a:rPr>
              <a:t>left</a:t>
            </a:r>
            <a:r>
              <a:rPr lang="ko-KR" altLang="en-US" sz="3600" b="1" dirty="0">
                <a:latin typeface="+mn-ea"/>
              </a:rPr>
              <a:t>메뉴에 </a:t>
            </a:r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PIECHART</a:t>
            </a:r>
            <a:r>
              <a:rPr lang="ko-KR" altLang="en-US" sz="3600" b="1" dirty="0">
                <a:solidFill>
                  <a:srgbClr val="FF0000"/>
                </a:solidFill>
                <a:latin typeface="+mn-ea"/>
              </a:rPr>
              <a:t>와 </a:t>
            </a:r>
            <a:r>
              <a:rPr lang="en-US" altLang="ko-KR" sz="3600" b="1" dirty="0">
                <a:solidFill>
                  <a:srgbClr val="FF0000"/>
                </a:solidFill>
                <a:latin typeface="+mn-ea"/>
              </a:rPr>
              <a:t>TABLELIST</a:t>
            </a:r>
            <a:r>
              <a:rPr lang="ko-KR" altLang="en-US" sz="3600" b="1" dirty="0">
                <a:latin typeface="+mn-ea"/>
              </a:rPr>
              <a:t>를</a:t>
            </a:r>
            <a:endParaRPr lang="en-US" altLang="ko-KR" sz="36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+mn-ea"/>
              </a:rPr>
              <a:t> 각각 만들어주세요</a:t>
            </a:r>
            <a:endParaRPr lang="en-US" altLang="ko-KR" sz="36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36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1CE42D-ECFB-4749-BD39-090CAA2FBD2A}"/>
              </a:ext>
            </a:extLst>
          </p:cNvPr>
          <p:cNvGrpSpPr/>
          <p:nvPr/>
        </p:nvGrpSpPr>
        <p:grpSpPr>
          <a:xfrm>
            <a:off x="4739514" y="1685617"/>
            <a:ext cx="2712971" cy="4919224"/>
            <a:chOff x="4621258" y="1775726"/>
            <a:chExt cx="2450721" cy="44437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41B4C7-BF03-49EA-8656-C6BD70C8E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6639"/>
            <a:stretch/>
          </p:blipFill>
          <p:spPr>
            <a:xfrm>
              <a:off x="4621258" y="1775726"/>
              <a:ext cx="2450721" cy="4443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4F332C-C1E0-4158-BBF1-88C22021C562}"/>
                </a:ext>
              </a:extLst>
            </p:cNvPr>
            <p:cNvSpPr/>
            <p:nvPr/>
          </p:nvSpPr>
          <p:spPr>
            <a:xfrm>
              <a:off x="4821382" y="4957408"/>
              <a:ext cx="1836357" cy="105042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9E23B66-702C-4D5B-B155-CA3C5633D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0" y="716284"/>
            <a:ext cx="1675273" cy="21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EB9B-BCC9-4045-AFFC-89854CD4D7F8}"/>
              </a:ext>
            </a:extLst>
          </p:cNvPr>
          <p:cNvSpPr txBox="1"/>
          <p:nvPr/>
        </p:nvSpPr>
        <p:spPr>
          <a:xfrm>
            <a:off x="415101" y="806063"/>
            <a:ext cx="3151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300" dirty="0">
                <a:latin typeface="맑은 고딕" panose="020B0503020000020004" pitchFamily="50" charset="-127"/>
              </a:rPr>
              <a:t>시험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80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263D8E-54B4-4716-8CE6-617600976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522"/>
          <a:stretch/>
        </p:blipFill>
        <p:spPr>
          <a:xfrm>
            <a:off x="1966561" y="816249"/>
            <a:ext cx="8732018" cy="477010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9A796C-D181-4678-AD42-61B07FFD0A0E}"/>
              </a:ext>
            </a:extLst>
          </p:cNvPr>
          <p:cNvSpPr txBox="1"/>
          <p:nvPr/>
        </p:nvSpPr>
        <p:spPr>
          <a:xfrm>
            <a:off x="1332576" y="0"/>
            <a:ext cx="9999988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+mj-ea"/>
                <a:ea typeface="+mj-ea"/>
              </a:rPr>
              <a:t>PIECHART</a:t>
            </a:r>
            <a:r>
              <a:rPr lang="ko-KR" altLang="en-US" sz="3600" b="1" dirty="0">
                <a:latin typeface="+mj-ea"/>
                <a:ea typeface="+mj-ea"/>
              </a:rPr>
              <a:t>메뉴를 클릭하면 파이차트가 뜨고</a:t>
            </a:r>
            <a:endParaRPr lang="en-US" altLang="ko-KR" sz="3600" b="1" spc="-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257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84777-4570-433B-BBE9-F41003FEE1B2}"/>
              </a:ext>
            </a:extLst>
          </p:cNvPr>
          <p:cNvSpPr txBox="1"/>
          <p:nvPr/>
        </p:nvSpPr>
        <p:spPr>
          <a:xfrm>
            <a:off x="-1455409" y="-146093"/>
            <a:ext cx="14931752" cy="164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+mj-ea"/>
                <a:ea typeface="+mj-ea"/>
              </a:rPr>
              <a:t>TABLELIST</a:t>
            </a:r>
            <a:r>
              <a:rPr lang="ko-KR" altLang="en-US" sz="3600" b="1" dirty="0">
                <a:latin typeface="+mj-ea"/>
                <a:ea typeface="+mj-ea"/>
              </a:rPr>
              <a:t>메뉴를 클릭하면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+mj-ea"/>
                <a:ea typeface="+mj-ea"/>
              </a:rPr>
              <a:t> </a:t>
            </a:r>
            <a:r>
              <a:rPr lang="en-US" altLang="ko-KR" sz="3600" b="1" dirty="0" err="1">
                <a:latin typeface="+mj-ea"/>
                <a:ea typeface="+mj-ea"/>
              </a:rPr>
              <a:t>welcomeWebList</a:t>
            </a:r>
            <a:r>
              <a:rPr lang="ko-KR" altLang="en-US" sz="3600" b="1" dirty="0">
                <a:latin typeface="+mj-ea"/>
                <a:ea typeface="+mj-ea"/>
              </a:rPr>
              <a:t>가 뜨게 해주세요</a:t>
            </a:r>
            <a:endParaRPr lang="en-US" altLang="ko-KR" sz="3600" b="1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96F066-B34C-4B54-94D9-6B9CEA2DF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663"/>
            <a:ext cx="12192000" cy="397267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23060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E23B66-702C-4D5B-B155-CA3C5633D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17" b="69268"/>
          <a:stretch/>
        </p:blipFill>
        <p:spPr>
          <a:xfrm>
            <a:off x="0" y="0"/>
            <a:ext cx="1218051" cy="1550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DEB9B-BCC9-4045-AFFC-89854CD4D7F8}"/>
              </a:ext>
            </a:extLst>
          </p:cNvPr>
          <p:cNvSpPr txBox="1"/>
          <p:nvPr/>
        </p:nvSpPr>
        <p:spPr>
          <a:xfrm>
            <a:off x="284473" y="68791"/>
            <a:ext cx="4992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6000" b="1" spc="-300" dirty="0">
                <a:latin typeface="맑은 고딕" panose="020B0503020000020004" pitchFamily="50" charset="-127"/>
              </a:rPr>
              <a:t>시험요약 </a:t>
            </a:r>
            <a:endParaRPr lang="ko-KR" altLang="en-US" sz="60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3C0F3-835F-4A8A-9FCC-21581C0E5DE5}"/>
              </a:ext>
            </a:extLst>
          </p:cNvPr>
          <p:cNvSpPr txBox="1"/>
          <p:nvPr/>
        </p:nvSpPr>
        <p:spPr>
          <a:xfrm>
            <a:off x="284473" y="965871"/>
            <a:ext cx="11932693" cy="25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ea"/>
                <a:ea typeface="+mj-ea"/>
              </a:rPr>
              <a:t>1. left</a:t>
            </a:r>
            <a:r>
              <a:rPr lang="ko-KR" altLang="en-US" sz="2800" b="1" dirty="0">
                <a:latin typeface="+mj-ea"/>
                <a:ea typeface="+mj-ea"/>
              </a:rPr>
              <a:t>메뉴에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</a:rPr>
              <a:t>table</a:t>
            </a:r>
            <a:r>
              <a:rPr lang="ko-KR" altLang="en-US" sz="2800" b="1" dirty="0">
                <a:latin typeface="+mj-ea"/>
                <a:ea typeface="+mj-ea"/>
              </a:rPr>
              <a:t>와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</a:rPr>
              <a:t>pie </a:t>
            </a:r>
            <a:r>
              <a:rPr lang="ko-KR" altLang="en-US" sz="2800" b="1" dirty="0">
                <a:latin typeface="+mj-ea"/>
                <a:ea typeface="+mj-ea"/>
              </a:rPr>
              <a:t>를 각각 만든다</a:t>
            </a:r>
            <a:r>
              <a:rPr lang="en-US" altLang="ko-KR" sz="28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ea"/>
                <a:ea typeface="+mj-ea"/>
              </a:rPr>
              <a:t>2. </a:t>
            </a:r>
            <a:r>
              <a:rPr lang="en-US" altLang="ko-KR" sz="2800" b="1" dirty="0" err="1">
                <a:latin typeface="+mj-ea"/>
                <a:ea typeface="+mj-ea"/>
              </a:rPr>
              <a:t>hanq</a:t>
            </a:r>
            <a:r>
              <a:rPr lang="ko-KR" altLang="en-US" sz="2800" b="1" dirty="0">
                <a:latin typeface="+mj-ea"/>
                <a:ea typeface="+mj-ea"/>
              </a:rPr>
              <a:t>라는 </a:t>
            </a:r>
            <a:r>
              <a:rPr lang="ko-KR" altLang="en-US" sz="2800" b="1" dirty="0" err="1">
                <a:latin typeface="+mj-ea"/>
                <a:ea typeface="+mj-ea"/>
              </a:rPr>
              <a:t>업무폴더에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  <a:ea typeface="+mj-ea"/>
              </a:rPr>
              <a:t>HanqController</a:t>
            </a:r>
            <a:r>
              <a:rPr lang="ko-KR" altLang="en-US" sz="2800" b="1" dirty="0">
                <a:latin typeface="+mj-ea"/>
                <a:ea typeface="+mj-ea"/>
              </a:rPr>
              <a:t>를 비롯한 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  <a:ea typeface="+mj-ea"/>
              </a:rPr>
              <a:t>MVC</a:t>
            </a:r>
            <a:r>
              <a:rPr lang="ko-KR" altLang="en-US" sz="2800" b="1" dirty="0">
                <a:latin typeface="+mj-ea"/>
                <a:ea typeface="+mj-ea"/>
              </a:rPr>
              <a:t>작업을 해준다</a:t>
            </a:r>
            <a:r>
              <a:rPr lang="en-US" altLang="ko-KR" sz="28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ea"/>
                <a:ea typeface="+mj-ea"/>
              </a:rPr>
              <a:t>Model</a:t>
            </a:r>
            <a:r>
              <a:rPr lang="ko-KR" altLang="en-US" sz="2800" b="1" dirty="0">
                <a:latin typeface="+mj-ea"/>
                <a:ea typeface="+mj-ea"/>
              </a:rPr>
              <a:t>에 담을 때 </a:t>
            </a:r>
            <a:r>
              <a:rPr lang="en-US" altLang="ko-KR" sz="2800" b="1" dirty="0">
                <a:latin typeface="+mj-ea"/>
                <a:ea typeface="+mj-ea"/>
              </a:rPr>
              <a:t>key</a:t>
            </a:r>
            <a:r>
              <a:rPr lang="ko-KR" altLang="en-US" sz="2800" b="1" dirty="0">
                <a:latin typeface="+mj-ea"/>
                <a:ea typeface="+mj-ea"/>
              </a:rPr>
              <a:t>는 각 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</a:rPr>
              <a:t>hanqTableList</a:t>
            </a:r>
            <a:r>
              <a:rPr lang="en-US" altLang="ko-KR" sz="2800" b="1" dirty="0">
                <a:latin typeface="+mj-ea"/>
                <a:ea typeface="+mj-ea"/>
              </a:rPr>
              <a:t>, 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</a:rPr>
              <a:t>hanqPieList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ko-KR" altLang="en-US" sz="2800" b="1" dirty="0">
                <a:latin typeface="+mj-ea"/>
                <a:ea typeface="+mj-ea"/>
              </a:rPr>
              <a:t>로 해준다</a:t>
            </a:r>
            <a:r>
              <a:rPr lang="en-US" altLang="ko-KR" sz="2800" b="1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j-ea"/>
                <a:ea typeface="+mj-ea"/>
              </a:rPr>
              <a:t>3. </a:t>
            </a:r>
            <a:r>
              <a:rPr lang="en-US" altLang="ko-KR" sz="2800" b="1" dirty="0" err="1">
                <a:latin typeface="+mj-ea"/>
                <a:ea typeface="+mj-ea"/>
              </a:rPr>
              <a:t>jsp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ko-KR" altLang="en-US" sz="2800" b="1" dirty="0">
                <a:latin typeface="+mj-ea"/>
                <a:ea typeface="+mj-ea"/>
              </a:rPr>
              <a:t>역시 </a:t>
            </a:r>
            <a:r>
              <a:rPr lang="en-US" altLang="ko-KR" sz="2800" b="1" dirty="0" err="1">
                <a:latin typeface="+mj-ea"/>
                <a:ea typeface="+mj-ea"/>
              </a:rPr>
              <a:t>hanq</a:t>
            </a:r>
            <a:r>
              <a:rPr lang="ko-KR" altLang="en-US" sz="2800" b="1" dirty="0">
                <a:latin typeface="+mj-ea"/>
                <a:ea typeface="+mj-ea"/>
              </a:rPr>
              <a:t>라는 </a:t>
            </a:r>
            <a:r>
              <a:rPr lang="ko-KR" altLang="en-US" sz="2800" b="1" dirty="0" err="1">
                <a:latin typeface="+mj-ea"/>
                <a:ea typeface="+mj-ea"/>
              </a:rPr>
              <a:t>업무폴더에</a:t>
            </a:r>
            <a:r>
              <a:rPr lang="ko-KR" altLang="en-US" sz="2800" b="1" dirty="0">
                <a:latin typeface="+mj-ea"/>
                <a:ea typeface="+mj-ea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</a:rPr>
              <a:t>table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  <a:ea typeface="+mj-ea"/>
              </a:rPr>
              <a:t>.jsp</a:t>
            </a:r>
            <a:r>
              <a:rPr lang="ko-KR" altLang="en-US" sz="2800" b="1" dirty="0">
                <a:latin typeface="+mj-ea"/>
                <a:ea typeface="+mj-ea"/>
              </a:rPr>
              <a:t>와</a:t>
            </a:r>
            <a:r>
              <a:rPr lang="en-US" altLang="ko-KR" sz="28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</a:rPr>
              <a:t>pie</a:t>
            </a:r>
            <a:r>
              <a:rPr lang="en-US" altLang="ko-KR" sz="2800" b="1" dirty="0" err="1">
                <a:solidFill>
                  <a:srgbClr val="FF0000"/>
                </a:solidFill>
                <a:latin typeface="+mj-ea"/>
                <a:ea typeface="+mj-ea"/>
              </a:rPr>
              <a:t>.jsp</a:t>
            </a:r>
            <a:r>
              <a:rPr lang="ko-KR" altLang="en-US" sz="2800" b="1" dirty="0">
                <a:latin typeface="+mj-ea"/>
                <a:ea typeface="+mj-ea"/>
              </a:rPr>
              <a:t>를 생성</a:t>
            </a:r>
          </a:p>
        </p:txBody>
      </p:sp>
    </p:spTree>
    <p:extLst>
      <p:ext uri="{BB962C8B-B14F-4D97-AF65-F5344CB8AC3E}">
        <p14:creationId xmlns:p14="http://schemas.microsoft.com/office/powerpoint/2010/main" val="1293602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84777-4570-433B-BBE9-F41003FEE1B2}"/>
              </a:ext>
            </a:extLst>
          </p:cNvPr>
          <p:cNvSpPr txBox="1"/>
          <p:nvPr/>
        </p:nvSpPr>
        <p:spPr>
          <a:xfrm>
            <a:off x="895239" y="0"/>
            <a:ext cx="10401522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-300" dirty="0">
                <a:solidFill>
                  <a:srgbClr val="FF0000"/>
                </a:solidFill>
                <a:latin typeface="+mj-ea"/>
                <a:ea typeface="+mj-ea"/>
              </a:rPr>
              <a:t>위를 먼저 하고 난 후에</a:t>
            </a:r>
            <a:r>
              <a:rPr lang="en-US" altLang="ko-KR" sz="4000" b="1" spc="-300" dirty="0">
                <a:solidFill>
                  <a:srgbClr val="FF0000"/>
                </a:solidFill>
                <a:latin typeface="+mj-ea"/>
                <a:ea typeface="+mj-ea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spc="-300" dirty="0">
                <a:solidFill>
                  <a:srgbClr val="FF0000"/>
                </a:solidFill>
                <a:latin typeface="+mj-ea"/>
                <a:ea typeface="+mj-ea"/>
              </a:rPr>
              <a:t>컨트롤러 메서드를 하나로 동작하게 해주세요</a:t>
            </a:r>
            <a:r>
              <a:rPr lang="en-US" altLang="ko-KR" sz="4000" b="1" spc="-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spc="-300" dirty="0">
                <a:solidFill>
                  <a:srgbClr val="FF0000"/>
                </a:solidFill>
                <a:latin typeface="+mj-ea"/>
                <a:ea typeface="+mj-ea"/>
              </a:rPr>
              <a:t>하이라이트는 물론 전부 정상 작동 </a:t>
            </a:r>
            <a:r>
              <a:rPr lang="ko-KR" altLang="en-US" sz="4000" b="1" spc="-300" dirty="0" err="1">
                <a:solidFill>
                  <a:srgbClr val="FF0000"/>
                </a:solidFill>
                <a:latin typeface="+mj-ea"/>
                <a:ea typeface="+mj-ea"/>
              </a:rPr>
              <a:t>해야합니다</a:t>
            </a:r>
            <a:r>
              <a:rPr lang="en-US" altLang="ko-KR" sz="4000" b="1" spc="-3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6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2A1975-8352-4395-8BC9-9CE7B00E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60" y="103788"/>
            <a:ext cx="7129792" cy="43875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42858" y="0"/>
            <a:ext cx="344914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default-</a:t>
            </a:r>
            <a:r>
              <a:rPr lang="en-US" altLang="ko-KR" sz="3600" b="1" dirty="0" err="1">
                <a:solidFill>
                  <a:schemeClr val="bg1"/>
                </a:solidFill>
              </a:rPr>
              <a:t>left.jsp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12E663-CFB3-4BF4-92A1-5BF13A023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97F57-5A6E-4EBF-8C91-C2B667B8FB80}"/>
              </a:ext>
            </a:extLst>
          </p:cNvPr>
          <p:cNvSpPr txBox="1"/>
          <p:nvPr/>
        </p:nvSpPr>
        <p:spPr>
          <a:xfrm>
            <a:off x="415101" y="4916425"/>
            <a:ext cx="5438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>
                <a:latin typeface="맑은 고딕" panose="020B0503020000020004" pitchFamily="50" charset="-127"/>
              </a:rPr>
              <a:t>li </a:t>
            </a:r>
            <a:r>
              <a:rPr lang="ko-KR" altLang="en-US" sz="5400" b="1" spc="-300" dirty="0">
                <a:latin typeface="맑은 고딕" panose="020B0503020000020004" pitchFamily="50" charset="-127"/>
              </a:rPr>
              <a:t>태그 추가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0FC3F1-A600-40FE-BCDA-FE97DCF6C6BA}"/>
              </a:ext>
            </a:extLst>
          </p:cNvPr>
          <p:cNvSpPr/>
          <p:nvPr/>
        </p:nvSpPr>
        <p:spPr>
          <a:xfrm>
            <a:off x="1301254" y="78556"/>
            <a:ext cx="7285698" cy="438756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94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67EFD5-A59C-4E1B-AAAD-E42BF2AAD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005" y="0"/>
            <a:ext cx="6361989" cy="5780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B646A9-7A49-454C-98DC-9AA60C302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46E01-CFBE-4545-A77D-C839FCBF82DF}"/>
              </a:ext>
            </a:extLst>
          </p:cNvPr>
          <p:cNvSpPr txBox="1"/>
          <p:nvPr/>
        </p:nvSpPr>
        <p:spPr>
          <a:xfrm>
            <a:off x="415101" y="4916425"/>
            <a:ext cx="6967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300" dirty="0" err="1">
                <a:latin typeface="맑은 고딕" panose="020B0503020000020004" pitchFamily="50" charset="-127"/>
              </a:rPr>
              <a:t>업무폴더</a:t>
            </a:r>
            <a:r>
              <a:rPr lang="ko-KR" altLang="en-US" sz="5400" b="1" spc="-300" dirty="0">
                <a:latin typeface="맑은 고딕" panose="020B0503020000020004" pitchFamily="50" charset="-127"/>
              </a:rPr>
              <a:t> 생성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4352C4-544E-44A9-8854-472B82B0AAFA}"/>
              </a:ext>
            </a:extLst>
          </p:cNvPr>
          <p:cNvSpPr/>
          <p:nvPr/>
        </p:nvSpPr>
        <p:spPr>
          <a:xfrm>
            <a:off x="3898603" y="1448178"/>
            <a:ext cx="4604265" cy="3260456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2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C8F995-B0BC-401F-98F6-9D29D841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8" y="410051"/>
            <a:ext cx="11156910" cy="190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565209A-8774-4708-8B78-C7C166FB65AC}"/>
              </a:ext>
            </a:extLst>
          </p:cNvPr>
          <p:cNvSpPr/>
          <p:nvPr/>
        </p:nvSpPr>
        <p:spPr>
          <a:xfrm>
            <a:off x="1275556" y="1738931"/>
            <a:ext cx="9713914" cy="385687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199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7D9965-FDDB-4093-A53D-FCD1B9EB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29" y="0"/>
            <a:ext cx="8193929" cy="5361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3C6DDB-F3AB-4796-8ACC-4E4ED3C4FCBC}"/>
              </a:ext>
            </a:extLst>
          </p:cNvPr>
          <p:cNvSpPr txBox="1"/>
          <p:nvPr/>
        </p:nvSpPr>
        <p:spPr>
          <a:xfrm>
            <a:off x="5813502" y="0"/>
            <a:ext cx="63784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HanqController.java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7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194261-1859-40E0-98C9-28F2830F8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96" y="804918"/>
            <a:ext cx="10804634" cy="245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3115C-09DE-4EC7-A2BC-0DFAE8F10C45}"/>
              </a:ext>
            </a:extLst>
          </p:cNvPr>
          <p:cNvSpPr txBox="1"/>
          <p:nvPr/>
        </p:nvSpPr>
        <p:spPr>
          <a:xfrm>
            <a:off x="5813502" y="0"/>
            <a:ext cx="63784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HanqService.java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9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DABC14-2C18-46E7-B448-2E7E97FB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71" y="399393"/>
            <a:ext cx="10367257" cy="4593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3623F0-EBBB-44F5-A057-31B31AA38C64}"/>
              </a:ext>
            </a:extLst>
          </p:cNvPr>
          <p:cNvSpPr txBox="1"/>
          <p:nvPr/>
        </p:nvSpPr>
        <p:spPr>
          <a:xfrm>
            <a:off x="5813502" y="0"/>
            <a:ext cx="63784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HanqServiceImpl.java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1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29D81-E72E-4793-89E0-C3E3966B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3" y="288980"/>
            <a:ext cx="11575864" cy="2966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47DB7-AD09-4EF0-8335-40138AD78945}"/>
              </a:ext>
            </a:extLst>
          </p:cNvPr>
          <p:cNvSpPr txBox="1"/>
          <p:nvPr/>
        </p:nvSpPr>
        <p:spPr>
          <a:xfrm>
            <a:off x="5813502" y="0"/>
            <a:ext cx="63784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HanqMapper.java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26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8B0E7C-3074-4C46-8D63-0F0FF13A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82" y="317762"/>
            <a:ext cx="10348584" cy="3427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97B2F6-BE58-4C48-91E0-E245E1A2AFE8}"/>
              </a:ext>
            </a:extLst>
          </p:cNvPr>
          <p:cNvSpPr/>
          <p:nvPr/>
        </p:nvSpPr>
        <p:spPr>
          <a:xfrm>
            <a:off x="2149722" y="2801762"/>
            <a:ext cx="2602968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BC8BD85-2B42-4059-A523-BCAA93C96D95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3451206" y="1739594"/>
            <a:ext cx="2157838" cy="1062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C4690B-763B-4FBA-A72F-4994817C394F}"/>
              </a:ext>
            </a:extLst>
          </p:cNvPr>
          <p:cNvSpPr/>
          <p:nvPr/>
        </p:nvSpPr>
        <p:spPr>
          <a:xfrm>
            <a:off x="5609044" y="1551830"/>
            <a:ext cx="1383105" cy="375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A2F370-84C5-4E1A-AE35-46A7145E88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3367F5-465F-46C3-A6A7-B5B8807A8D68}"/>
              </a:ext>
            </a:extLst>
          </p:cNvPr>
          <p:cNvSpPr txBox="1"/>
          <p:nvPr/>
        </p:nvSpPr>
        <p:spPr>
          <a:xfrm>
            <a:off x="415101" y="4916425"/>
            <a:ext cx="6967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>
                <a:latin typeface="맑은 고딕" panose="020B0503020000020004" pitchFamily="50" charset="-127"/>
              </a:rPr>
              <a:t>Mapper</a:t>
            </a:r>
            <a:r>
              <a:rPr lang="ko-KR" altLang="en-US" sz="5400" b="1" spc="-300" dirty="0">
                <a:latin typeface="맑은 고딕" panose="020B0503020000020004" pitchFamily="50" charset="-127"/>
              </a:rPr>
              <a:t> 연결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9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355CC-3683-4164-BB0C-2D23BA74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706" y="406305"/>
            <a:ext cx="12192000" cy="108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7A108F-8E45-4B98-9262-BD4797E0495A}"/>
              </a:ext>
            </a:extLst>
          </p:cNvPr>
          <p:cNvSpPr/>
          <p:nvPr/>
        </p:nvSpPr>
        <p:spPr>
          <a:xfrm>
            <a:off x="3014917" y="1052636"/>
            <a:ext cx="8598511" cy="349079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BF2F5-7CA3-4005-9D3D-0AA4C7A518B9}"/>
              </a:ext>
            </a:extLst>
          </p:cNvPr>
          <p:cNvSpPr txBox="1"/>
          <p:nvPr/>
        </p:nvSpPr>
        <p:spPr>
          <a:xfrm>
            <a:off x="5813502" y="0"/>
            <a:ext cx="637849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Hanq_SQL.xml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EA99A5-E26E-4A67-9047-D954D9CFD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64" y="1449360"/>
            <a:ext cx="8486946" cy="136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512862-BF8B-4A76-B6CB-9B4091384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70" y="2294712"/>
            <a:ext cx="8540578" cy="164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E38236-C2C3-4731-95D3-98843373D59B}"/>
              </a:ext>
            </a:extLst>
          </p:cNvPr>
          <p:cNvSpPr/>
          <p:nvPr/>
        </p:nvSpPr>
        <p:spPr>
          <a:xfrm>
            <a:off x="2612974" y="1539328"/>
            <a:ext cx="4954097" cy="35866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F26EA2-2ACE-48B4-B246-CD9E70B7E4E9}"/>
              </a:ext>
            </a:extLst>
          </p:cNvPr>
          <p:cNvSpPr/>
          <p:nvPr/>
        </p:nvSpPr>
        <p:spPr>
          <a:xfrm>
            <a:off x="4627940" y="2363498"/>
            <a:ext cx="4855538" cy="36489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54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4C2BE1-ED1C-4B5B-A0A1-D899B1406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92726" cy="42357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D485E165-5751-4E28-8A1E-7D128908921F}"/>
              </a:ext>
            </a:extLst>
          </p:cNvPr>
          <p:cNvSpPr/>
          <p:nvPr/>
        </p:nvSpPr>
        <p:spPr>
          <a:xfrm>
            <a:off x="2746498" y="2215747"/>
            <a:ext cx="572430" cy="46091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F04802-CC32-48E1-AE4A-D16F6984769F}"/>
              </a:ext>
            </a:extLst>
          </p:cNvPr>
          <p:cNvSpPr/>
          <p:nvPr/>
        </p:nvSpPr>
        <p:spPr>
          <a:xfrm>
            <a:off x="1720586" y="2290088"/>
            <a:ext cx="1025912" cy="3865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16BA29-9EC8-467B-817F-41CDEBCAD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96" y="-33773"/>
            <a:ext cx="5483250" cy="215165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A2BDC4-0ECF-48CF-9D3A-22DC95B91404}"/>
              </a:ext>
            </a:extLst>
          </p:cNvPr>
          <p:cNvSpPr/>
          <p:nvPr/>
        </p:nvSpPr>
        <p:spPr>
          <a:xfrm>
            <a:off x="6601521" y="1657815"/>
            <a:ext cx="1018479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위로 굽음 13">
            <a:extLst>
              <a:ext uri="{FF2B5EF4-FFF2-40B4-BE49-F238E27FC236}">
                <a16:creationId xmlns:a16="http://schemas.microsoft.com/office/drawing/2014/main" id="{1027A92F-3A16-4D07-BC71-2F0906B59836}"/>
              </a:ext>
            </a:extLst>
          </p:cNvPr>
          <p:cNvSpPr/>
          <p:nvPr/>
        </p:nvSpPr>
        <p:spPr>
          <a:xfrm rot="5400000">
            <a:off x="6560703" y="2003433"/>
            <a:ext cx="1174595" cy="1092959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1FBC1AA-0DC2-4F2D-AEB4-B1D9C8EAF4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2852CD-4AAE-40AC-8F47-411E46211937}"/>
              </a:ext>
            </a:extLst>
          </p:cNvPr>
          <p:cNvSpPr txBox="1"/>
          <p:nvPr/>
        </p:nvSpPr>
        <p:spPr>
          <a:xfrm>
            <a:off x="415101" y="4916425"/>
            <a:ext cx="6967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 err="1">
                <a:latin typeface="맑은 고딕" panose="020B0503020000020004" pitchFamily="50" charset="-127"/>
              </a:rPr>
              <a:t>jsp</a:t>
            </a:r>
            <a:r>
              <a:rPr lang="ko-KR" altLang="en-US" sz="5400" b="1" spc="-300" dirty="0">
                <a:latin typeface="맑은 고딕" panose="020B0503020000020004" pitchFamily="50" charset="-127"/>
              </a:rPr>
              <a:t> 생성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F501A1-D037-457A-8740-E7D2B3064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5311" y="2290087"/>
            <a:ext cx="2857801" cy="1433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990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E7B0D9D-D020-430D-8F7B-091DD9888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547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F27562-9B52-45A3-8112-ACBBAE0915B8}"/>
              </a:ext>
            </a:extLst>
          </p:cNvPr>
          <p:cNvSpPr/>
          <p:nvPr/>
        </p:nvSpPr>
        <p:spPr>
          <a:xfrm>
            <a:off x="3304946" y="238450"/>
            <a:ext cx="2689454" cy="40163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16145-E6EF-45E0-8E64-C27B93C5F7B6}"/>
              </a:ext>
            </a:extLst>
          </p:cNvPr>
          <p:cNvSpPr txBox="1"/>
          <p:nvPr/>
        </p:nvSpPr>
        <p:spPr>
          <a:xfrm>
            <a:off x="0" y="4132850"/>
            <a:ext cx="12192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tableList.jsp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15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2C7DF-A312-4D48-A748-C9AF41EB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855"/>
            <a:ext cx="12192000" cy="1475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0985C7-2DEE-495D-A60A-C849754ECDDE}"/>
              </a:ext>
            </a:extLst>
          </p:cNvPr>
          <p:cNvSpPr/>
          <p:nvPr/>
        </p:nvSpPr>
        <p:spPr>
          <a:xfrm>
            <a:off x="3031200" y="224854"/>
            <a:ext cx="2465360" cy="45586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5C646-90AB-4ED1-AEB1-58B25D400449}"/>
              </a:ext>
            </a:extLst>
          </p:cNvPr>
          <p:cNvSpPr txBox="1"/>
          <p:nvPr/>
        </p:nvSpPr>
        <p:spPr>
          <a:xfrm>
            <a:off x="0" y="1700360"/>
            <a:ext cx="12192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</a:rPr>
              <a:t>pieChart.jsp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43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8CD8B6-E669-4F5C-B5AB-3A90977F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3755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9C8046-B037-4D43-B0E1-BE621A5A0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850CB7-A79B-4D50-BDA5-8448E8931C4C}"/>
              </a:ext>
            </a:extLst>
          </p:cNvPr>
          <p:cNvSpPr txBox="1"/>
          <p:nvPr/>
        </p:nvSpPr>
        <p:spPr>
          <a:xfrm>
            <a:off x="415101" y="4916425"/>
            <a:ext cx="6967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 err="1">
                <a:latin typeface="맑은 고딕" panose="020B0503020000020004" pitchFamily="50" charset="-127"/>
              </a:rPr>
              <a:t>tebleList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 descr="ì»¤ì pngì ëí ì´ë¯¸ì§ ê²ìê²°ê³¼">
            <a:extLst>
              <a:ext uri="{FF2B5EF4-FFF2-40B4-BE49-F238E27FC236}">
                <a16:creationId xmlns:a16="http://schemas.microsoft.com/office/drawing/2014/main" id="{1F9F6880-0C49-470C-885B-EAD97F7D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47" y="3429000"/>
            <a:ext cx="481451" cy="7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8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E08DEE-56FB-4D6D-AD0C-A6C783DE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4" y="182880"/>
            <a:ext cx="10777538" cy="2982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F48948-B408-4B10-9E02-1065235C9D97}"/>
              </a:ext>
            </a:extLst>
          </p:cNvPr>
          <p:cNvSpPr/>
          <p:nvPr/>
        </p:nvSpPr>
        <p:spPr>
          <a:xfrm>
            <a:off x="807240" y="1605483"/>
            <a:ext cx="10397833" cy="1344673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69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05BF56-A740-4169-9178-F235B05E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44171" cy="5271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39D587-34D4-4708-B119-E24E4DFE4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4826646"/>
            <a:ext cx="1675273" cy="21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B43B4-EDB5-4B70-B6AB-3B671D178527}"/>
              </a:ext>
            </a:extLst>
          </p:cNvPr>
          <p:cNvSpPr txBox="1"/>
          <p:nvPr/>
        </p:nvSpPr>
        <p:spPr>
          <a:xfrm>
            <a:off x="415101" y="4916425"/>
            <a:ext cx="6967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 err="1">
                <a:latin typeface="맑은 고딕" panose="020B0503020000020004" pitchFamily="50" charset="-127"/>
              </a:rPr>
              <a:t>pieChart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4" descr="ì»¤ì pngì ëí ì´ë¯¸ì§ ê²ìê²°ê³¼">
            <a:extLst>
              <a:ext uri="{FF2B5EF4-FFF2-40B4-BE49-F238E27FC236}">
                <a16:creationId xmlns:a16="http://schemas.microsoft.com/office/drawing/2014/main" id="{D6938700-016A-4462-83FB-49D7C55D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47" y="4105471"/>
            <a:ext cx="481451" cy="7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60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7B7901-62C1-4E02-87A3-B400F387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68" y="110929"/>
            <a:ext cx="10373929" cy="42428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A035D7-E888-4373-95A2-3F6CD6D199DB}"/>
              </a:ext>
            </a:extLst>
          </p:cNvPr>
          <p:cNvSpPr/>
          <p:nvPr/>
        </p:nvSpPr>
        <p:spPr>
          <a:xfrm>
            <a:off x="1822323" y="804852"/>
            <a:ext cx="9495917" cy="1958668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C54C3-AF1E-4694-9EA4-073F95935291}"/>
              </a:ext>
            </a:extLst>
          </p:cNvPr>
          <p:cNvSpPr txBox="1"/>
          <p:nvPr/>
        </p:nvSpPr>
        <p:spPr>
          <a:xfrm>
            <a:off x="10729" y="3832353"/>
            <a:ext cx="12192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Default-</a:t>
            </a:r>
            <a:r>
              <a:rPr lang="en-US" altLang="ko-KR" sz="3600" b="1" dirty="0" err="1">
                <a:solidFill>
                  <a:schemeClr val="bg1"/>
                </a:solidFill>
              </a:rPr>
              <a:t>left.jsp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990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EF0AE9-1598-4A40-89AE-00C56267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79388"/>
            <a:ext cx="10078720" cy="48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9514B-26D1-42F1-8514-108C71787A1A}"/>
              </a:ext>
            </a:extLst>
          </p:cNvPr>
          <p:cNvSpPr txBox="1"/>
          <p:nvPr/>
        </p:nvSpPr>
        <p:spPr>
          <a:xfrm>
            <a:off x="7159083" y="3859947"/>
            <a:ext cx="503291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HanqController.java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7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297" y="1336430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/>
              <a:t>스프링 부트로 웹 화면 띄우기</a:t>
            </a:r>
          </a:p>
        </p:txBody>
      </p:sp>
    </p:spTree>
    <p:extLst>
      <p:ext uri="{BB962C8B-B14F-4D97-AF65-F5344CB8AC3E}">
        <p14:creationId xmlns:p14="http://schemas.microsoft.com/office/powerpoint/2010/main" val="62939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91DD53-8764-44F6-AEEF-54BDBC4B8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24" y="631351"/>
            <a:ext cx="28098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53146B-977B-4010-8F5E-A14EE07B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53" y="243235"/>
            <a:ext cx="10117138" cy="318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551F179-B18F-4B91-BAD3-D36D9D9DBE02}"/>
              </a:ext>
            </a:extLst>
          </p:cNvPr>
          <p:cNvSpPr/>
          <p:nvPr/>
        </p:nvSpPr>
        <p:spPr>
          <a:xfrm>
            <a:off x="2096655" y="1995055"/>
            <a:ext cx="4701309" cy="341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D39D3C-0CD8-4128-929E-EE996EA32B01}"/>
              </a:ext>
            </a:extLst>
          </p:cNvPr>
          <p:cNvSpPr/>
          <p:nvPr/>
        </p:nvSpPr>
        <p:spPr>
          <a:xfrm>
            <a:off x="6797964" y="2280227"/>
            <a:ext cx="4248727" cy="341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FAC1D6-FB96-4A1F-AB8E-6D1A9CF0034B}"/>
              </a:ext>
            </a:extLst>
          </p:cNvPr>
          <p:cNvSpPr/>
          <p:nvPr/>
        </p:nvSpPr>
        <p:spPr>
          <a:xfrm>
            <a:off x="637310" y="3429000"/>
            <a:ext cx="10695708" cy="6596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>
                <a:solidFill>
                  <a:schemeClr val="tx1"/>
                </a:solidFill>
                <a:latin typeface="+mj-ea"/>
                <a:ea typeface="+mj-ea"/>
              </a:rPr>
              <a:t>마우스 오른쪽 클릭 </a:t>
            </a:r>
            <a:r>
              <a:rPr lang="en-US" altLang="ko-KR" sz="35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 New  </a:t>
            </a:r>
            <a:r>
              <a:rPr lang="en-US" altLang="ko-KR" sz="3500" dirty="0" err="1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SpringStarter</a:t>
            </a:r>
            <a:r>
              <a:rPr lang="en-US" altLang="ko-KR" sz="35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 Project</a:t>
            </a:r>
            <a:endParaRPr lang="ko-KR" altLang="en-US" sz="35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5459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75DA4A-2A59-47CF-AA0E-AC42101E4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32" y="0"/>
            <a:ext cx="4859584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5E12485-D87D-4E5B-883F-CE4ACC70A670}"/>
              </a:ext>
            </a:extLst>
          </p:cNvPr>
          <p:cNvSpPr/>
          <p:nvPr/>
        </p:nvSpPr>
        <p:spPr>
          <a:xfrm>
            <a:off x="941169" y="621146"/>
            <a:ext cx="3962399" cy="6596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dirty="0">
                <a:solidFill>
                  <a:schemeClr val="tx1"/>
                </a:solidFill>
                <a:latin typeface="+mj-ea"/>
                <a:ea typeface="+mj-ea"/>
              </a:rPr>
              <a:t>Name : </a:t>
            </a:r>
            <a:r>
              <a:rPr lang="en-US" altLang="ko-KR" sz="3500" dirty="0" err="1">
                <a:solidFill>
                  <a:schemeClr val="tx1"/>
                </a:solidFill>
                <a:latin typeface="+mj-ea"/>
                <a:ea typeface="+mj-ea"/>
              </a:rPr>
              <a:t>mvcInit</a:t>
            </a:r>
            <a:endParaRPr lang="ko-KR" altLang="en-US" sz="35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8BC8EE7-E114-4212-839D-CE441A6F9E1A}"/>
              </a:ext>
            </a:extLst>
          </p:cNvPr>
          <p:cNvSpPr/>
          <p:nvPr/>
        </p:nvSpPr>
        <p:spPr>
          <a:xfrm>
            <a:off x="941170" y="628072"/>
            <a:ext cx="4498735" cy="832133"/>
          </a:xfrm>
          <a:custGeom>
            <a:avLst/>
            <a:gdLst>
              <a:gd name="connsiteX0" fmla="*/ 0 w 4405745"/>
              <a:gd name="connsiteY0" fmla="*/ 665018 h 932872"/>
              <a:gd name="connsiteX1" fmla="*/ 4396509 w 4405745"/>
              <a:gd name="connsiteY1" fmla="*/ 932872 h 932872"/>
              <a:gd name="connsiteX2" fmla="*/ 4405745 w 4405745"/>
              <a:gd name="connsiteY2" fmla="*/ 720436 h 932872"/>
              <a:gd name="connsiteX3" fmla="*/ 3962400 w 4405745"/>
              <a:gd name="connsiteY3" fmla="*/ 0 h 932872"/>
              <a:gd name="connsiteX4" fmla="*/ 3971636 w 4405745"/>
              <a:gd name="connsiteY4" fmla="*/ 655782 h 932872"/>
              <a:gd name="connsiteX5" fmla="*/ 0 w 4405745"/>
              <a:gd name="connsiteY5" fmla="*/ 665018 h 932872"/>
              <a:gd name="connsiteX0" fmla="*/ 0 w 4475488"/>
              <a:gd name="connsiteY0" fmla="*/ 665018 h 932872"/>
              <a:gd name="connsiteX1" fmla="*/ 4396509 w 4475488"/>
              <a:gd name="connsiteY1" fmla="*/ 932872 h 932872"/>
              <a:gd name="connsiteX2" fmla="*/ 4475488 w 4475488"/>
              <a:gd name="connsiteY2" fmla="*/ 635195 h 932872"/>
              <a:gd name="connsiteX3" fmla="*/ 3962400 w 4475488"/>
              <a:gd name="connsiteY3" fmla="*/ 0 h 932872"/>
              <a:gd name="connsiteX4" fmla="*/ 3971636 w 4475488"/>
              <a:gd name="connsiteY4" fmla="*/ 655782 h 932872"/>
              <a:gd name="connsiteX5" fmla="*/ 0 w 4475488"/>
              <a:gd name="connsiteY5" fmla="*/ 665018 h 932872"/>
              <a:gd name="connsiteX0" fmla="*/ 0 w 4489499"/>
              <a:gd name="connsiteY0" fmla="*/ 665018 h 832133"/>
              <a:gd name="connsiteX1" fmla="*/ 4489499 w 4489499"/>
              <a:gd name="connsiteY1" fmla="*/ 832133 h 832133"/>
              <a:gd name="connsiteX2" fmla="*/ 4475488 w 4489499"/>
              <a:gd name="connsiteY2" fmla="*/ 635195 h 832133"/>
              <a:gd name="connsiteX3" fmla="*/ 3962400 w 4489499"/>
              <a:gd name="connsiteY3" fmla="*/ 0 h 832133"/>
              <a:gd name="connsiteX4" fmla="*/ 3971636 w 4489499"/>
              <a:gd name="connsiteY4" fmla="*/ 655782 h 832133"/>
              <a:gd name="connsiteX5" fmla="*/ 0 w 4489499"/>
              <a:gd name="connsiteY5" fmla="*/ 665018 h 832133"/>
              <a:gd name="connsiteX0" fmla="*/ 0 w 4498735"/>
              <a:gd name="connsiteY0" fmla="*/ 665018 h 832133"/>
              <a:gd name="connsiteX1" fmla="*/ 4489499 w 4498735"/>
              <a:gd name="connsiteY1" fmla="*/ 832133 h 832133"/>
              <a:gd name="connsiteX2" fmla="*/ 4498735 w 4498735"/>
              <a:gd name="connsiteY2" fmla="*/ 635195 h 832133"/>
              <a:gd name="connsiteX3" fmla="*/ 3962400 w 4498735"/>
              <a:gd name="connsiteY3" fmla="*/ 0 h 832133"/>
              <a:gd name="connsiteX4" fmla="*/ 3971636 w 4498735"/>
              <a:gd name="connsiteY4" fmla="*/ 655782 h 832133"/>
              <a:gd name="connsiteX5" fmla="*/ 0 w 4498735"/>
              <a:gd name="connsiteY5" fmla="*/ 665018 h 8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8735" h="832133">
                <a:moveTo>
                  <a:pt x="0" y="665018"/>
                </a:moveTo>
                <a:lnTo>
                  <a:pt x="4489499" y="832133"/>
                </a:lnTo>
                <a:lnTo>
                  <a:pt x="4498735" y="635195"/>
                </a:lnTo>
                <a:lnTo>
                  <a:pt x="3962400" y="0"/>
                </a:lnTo>
                <a:lnTo>
                  <a:pt x="3971636" y="655782"/>
                </a:lnTo>
                <a:lnTo>
                  <a:pt x="0" y="665018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BF66C4-1E57-412F-9F56-2BE916594979}"/>
              </a:ext>
            </a:extLst>
          </p:cNvPr>
          <p:cNvSpPr/>
          <p:nvPr/>
        </p:nvSpPr>
        <p:spPr>
          <a:xfrm>
            <a:off x="1226004" y="3655878"/>
            <a:ext cx="2701636" cy="6596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>
                <a:solidFill>
                  <a:schemeClr val="tx1"/>
                </a:solidFill>
                <a:latin typeface="+mj-ea"/>
                <a:ea typeface="+mj-ea"/>
              </a:rPr>
              <a:t>Next </a:t>
            </a:r>
            <a:r>
              <a:rPr lang="ko-KR" altLang="en-US" sz="3500" dirty="0">
                <a:solidFill>
                  <a:schemeClr val="tx1"/>
                </a:solidFill>
                <a:latin typeface="+mj-ea"/>
                <a:ea typeface="+mj-ea"/>
              </a:rPr>
              <a:t>클릭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2F717EC-0322-4460-93C0-0A9B21B25ED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927640" y="3985688"/>
            <a:ext cx="2876115" cy="252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AD43AA-E6A1-4B96-B4BC-BDBDB15AF0C3}"/>
              </a:ext>
            </a:extLst>
          </p:cNvPr>
          <p:cNvSpPr/>
          <p:nvPr/>
        </p:nvSpPr>
        <p:spPr>
          <a:xfrm>
            <a:off x="5416501" y="2033058"/>
            <a:ext cx="1759213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33F1F2-4C8E-4D71-B6C9-7759B11FC975}"/>
              </a:ext>
            </a:extLst>
          </p:cNvPr>
          <p:cNvSpPr/>
          <p:nvPr/>
        </p:nvSpPr>
        <p:spPr>
          <a:xfrm>
            <a:off x="8030940" y="2032785"/>
            <a:ext cx="1113060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285D4A-92BC-4A56-BD0D-4CB8F8231572}"/>
              </a:ext>
            </a:extLst>
          </p:cNvPr>
          <p:cNvSpPr/>
          <p:nvPr/>
        </p:nvSpPr>
        <p:spPr>
          <a:xfrm>
            <a:off x="0" y="2039135"/>
            <a:ext cx="4743664" cy="6596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+mj-ea"/>
                <a:ea typeface="+mj-ea"/>
              </a:rPr>
              <a:t>Package : com.step2.mvc</a:t>
            </a:r>
            <a:endParaRPr lang="ko-KR" altLang="en-US" sz="3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016C200-4FD6-4089-8370-D16F100661EB}"/>
              </a:ext>
            </a:extLst>
          </p:cNvPr>
          <p:cNvSpPr/>
          <p:nvPr/>
        </p:nvSpPr>
        <p:spPr>
          <a:xfrm>
            <a:off x="-27822" y="2039712"/>
            <a:ext cx="5458143" cy="1762032"/>
          </a:xfrm>
          <a:custGeom>
            <a:avLst/>
            <a:gdLst>
              <a:gd name="connsiteX0" fmla="*/ 0 w 4405745"/>
              <a:gd name="connsiteY0" fmla="*/ 665018 h 932872"/>
              <a:gd name="connsiteX1" fmla="*/ 4396509 w 4405745"/>
              <a:gd name="connsiteY1" fmla="*/ 932872 h 932872"/>
              <a:gd name="connsiteX2" fmla="*/ 4405745 w 4405745"/>
              <a:gd name="connsiteY2" fmla="*/ 720436 h 932872"/>
              <a:gd name="connsiteX3" fmla="*/ 3962400 w 4405745"/>
              <a:gd name="connsiteY3" fmla="*/ 0 h 932872"/>
              <a:gd name="connsiteX4" fmla="*/ 3971636 w 4405745"/>
              <a:gd name="connsiteY4" fmla="*/ 655782 h 932872"/>
              <a:gd name="connsiteX5" fmla="*/ 0 w 4405745"/>
              <a:gd name="connsiteY5" fmla="*/ 665018 h 932872"/>
              <a:gd name="connsiteX0" fmla="*/ 0 w 4475488"/>
              <a:gd name="connsiteY0" fmla="*/ 665018 h 932872"/>
              <a:gd name="connsiteX1" fmla="*/ 4396509 w 4475488"/>
              <a:gd name="connsiteY1" fmla="*/ 932872 h 932872"/>
              <a:gd name="connsiteX2" fmla="*/ 4475488 w 4475488"/>
              <a:gd name="connsiteY2" fmla="*/ 635195 h 932872"/>
              <a:gd name="connsiteX3" fmla="*/ 3962400 w 4475488"/>
              <a:gd name="connsiteY3" fmla="*/ 0 h 932872"/>
              <a:gd name="connsiteX4" fmla="*/ 3971636 w 4475488"/>
              <a:gd name="connsiteY4" fmla="*/ 655782 h 932872"/>
              <a:gd name="connsiteX5" fmla="*/ 0 w 4475488"/>
              <a:gd name="connsiteY5" fmla="*/ 665018 h 932872"/>
              <a:gd name="connsiteX0" fmla="*/ 0 w 4489499"/>
              <a:gd name="connsiteY0" fmla="*/ 665018 h 832133"/>
              <a:gd name="connsiteX1" fmla="*/ 4489499 w 4489499"/>
              <a:gd name="connsiteY1" fmla="*/ 832133 h 832133"/>
              <a:gd name="connsiteX2" fmla="*/ 4475488 w 4489499"/>
              <a:gd name="connsiteY2" fmla="*/ 635195 h 832133"/>
              <a:gd name="connsiteX3" fmla="*/ 3962400 w 4489499"/>
              <a:gd name="connsiteY3" fmla="*/ 0 h 832133"/>
              <a:gd name="connsiteX4" fmla="*/ 3971636 w 4489499"/>
              <a:gd name="connsiteY4" fmla="*/ 655782 h 832133"/>
              <a:gd name="connsiteX5" fmla="*/ 0 w 4489499"/>
              <a:gd name="connsiteY5" fmla="*/ 665018 h 832133"/>
              <a:gd name="connsiteX0" fmla="*/ 0 w 4498735"/>
              <a:gd name="connsiteY0" fmla="*/ 665018 h 832133"/>
              <a:gd name="connsiteX1" fmla="*/ 4489499 w 4498735"/>
              <a:gd name="connsiteY1" fmla="*/ 832133 h 832133"/>
              <a:gd name="connsiteX2" fmla="*/ 4498735 w 4498735"/>
              <a:gd name="connsiteY2" fmla="*/ 635195 h 832133"/>
              <a:gd name="connsiteX3" fmla="*/ 3962400 w 4498735"/>
              <a:gd name="connsiteY3" fmla="*/ 0 h 832133"/>
              <a:gd name="connsiteX4" fmla="*/ 3971636 w 4498735"/>
              <a:gd name="connsiteY4" fmla="*/ 655782 h 832133"/>
              <a:gd name="connsiteX5" fmla="*/ 0 w 4498735"/>
              <a:gd name="connsiteY5" fmla="*/ 665018 h 832133"/>
              <a:gd name="connsiteX0" fmla="*/ 0 w 4652231"/>
              <a:gd name="connsiteY0" fmla="*/ 665018 h 1762032"/>
              <a:gd name="connsiteX1" fmla="*/ 4652231 w 4652231"/>
              <a:gd name="connsiteY1" fmla="*/ 1762032 h 1762032"/>
              <a:gd name="connsiteX2" fmla="*/ 4498735 w 4652231"/>
              <a:gd name="connsiteY2" fmla="*/ 635195 h 1762032"/>
              <a:gd name="connsiteX3" fmla="*/ 3962400 w 4652231"/>
              <a:gd name="connsiteY3" fmla="*/ 0 h 1762032"/>
              <a:gd name="connsiteX4" fmla="*/ 3971636 w 4652231"/>
              <a:gd name="connsiteY4" fmla="*/ 655782 h 1762032"/>
              <a:gd name="connsiteX5" fmla="*/ 0 w 4652231"/>
              <a:gd name="connsiteY5" fmla="*/ 665018 h 1762032"/>
              <a:gd name="connsiteX0" fmla="*/ 0 w 4652231"/>
              <a:gd name="connsiteY0" fmla="*/ 665018 h 1762032"/>
              <a:gd name="connsiteX1" fmla="*/ 4652231 w 4652231"/>
              <a:gd name="connsiteY1" fmla="*/ 1762032 h 1762032"/>
              <a:gd name="connsiteX2" fmla="*/ 4651135 w 4652231"/>
              <a:gd name="connsiteY2" fmla="*/ 1590870 h 1762032"/>
              <a:gd name="connsiteX3" fmla="*/ 3962400 w 4652231"/>
              <a:gd name="connsiteY3" fmla="*/ 0 h 1762032"/>
              <a:gd name="connsiteX4" fmla="*/ 3971636 w 4652231"/>
              <a:gd name="connsiteY4" fmla="*/ 655782 h 1762032"/>
              <a:gd name="connsiteX5" fmla="*/ 0 w 4652231"/>
              <a:gd name="connsiteY5" fmla="*/ 665018 h 1762032"/>
              <a:gd name="connsiteX0" fmla="*/ 0 w 5458143"/>
              <a:gd name="connsiteY0" fmla="*/ 665018 h 1762032"/>
              <a:gd name="connsiteX1" fmla="*/ 5458143 w 5458143"/>
              <a:gd name="connsiteY1" fmla="*/ 1762032 h 1762032"/>
              <a:gd name="connsiteX2" fmla="*/ 5457047 w 5458143"/>
              <a:gd name="connsiteY2" fmla="*/ 1590870 h 1762032"/>
              <a:gd name="connsiteX3" fmla="*/ 4768312 w 5458143"/>
              <a:gd name="connsiteY3" fmla="*/ 0 h 1762032"/>
              <a:gd name="connsiteX4" fmla="*/ 4777548 w 5458143"/>
              <a:gd name="connsiteY4" fmla="*/ 655782 h 1762032"/>
              <a:gd name="connsiteX5" fmla="*/ 0 w 5458143"/>
              <a:gd name="connsiteY5" fmla="*/ 665018 h 176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8143" h="1762032">
                <a:moveTo>
                  <a:pt x="0" y="665018"/>
                </a:moveTo>
                <a:lnTo>
                  <a:pt x="5458143" y="1762032"/>
                </a:lnTo>
                <a:cubicBezTo>
                  <a:pt x="5457778" y="1704978"/>
                  <a:pt x="5457412" y="1647924"/>
                  <a:pt x="5457047" y="1590870"/>
                </a:cubicBezTo>
                <a:lnTo>
                  <a:pt x="4768312" y="0"/>
                </a:lnTo>
                <a:lnTo>
                  <a:pt x="4777548" y="655782"/>
                </a:lnTo>
                <a:lnTo>
                  <a:pt x="0" y="665018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871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4DF1E4-1826-4462-BEA9-23CC196C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0"/>
            <a:ext cx="7248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8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2A3C03-25A6-43F0-B5F4-92AF3A49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51158"/>
            <a:ext cx="68103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3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8BCD56-54D5-4708-8CAE-12A7BB5B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33" y="266698"/>
            <a:ext cx="8355733" cy="29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5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8A1AE0-466D-4B89-AD34-595AB03EA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529" y="269506"/>
            <a:ext cx="6938941" cy="200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573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D1F5C7-C096-45EA-9FF4-FD3040D77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0"/>
            <a:ext cx="3990975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5ABA52-BFBF-4BA2-AE8C-0B14AB513517}"/>
              </a:ext>
            </a:extLst>
          </p:cNvPr>
          <p:cNvSpPr/>
          <p:nvPr/>
        </p:nvSpPr>
        <p:spPr>
          <a:xfrm>
            <a:off x="4586739" y="2075234"/>
            <a:ext cx="2689550" cy="5188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8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A1EA58-E192-498E-AEB6-D52A179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78" y="706111"/>
            <a:ext cx="10439400" cy="155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471F69-12C8-4FE1-A538-311A79E36BAD}"/>
              </a:ext>
            </a:extLst>
          </p:cNvPr>
          <p:cNvSpPr/>
          <p:nvPr/>
        </p:nvSpPr>
        <p:spPr>
          <a:xfrm>
            <a:off x="660777" y="993458"/>
            <a:ext cx="9916108" cy="9218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4B0BC-8ADC-4CA1-8D96-389AE14F7452}"/>
              </a:ext>
            </a:extLst>
          </p:cNvPr>
          <p:cNvSpPr txBox="1"/>
          <p:nvPr/>
        </p:nvSpPr>
        <p:spPr>
          <a:xfrm>
            <a:off x="5618831" y="136293"/>
            <a:ext cx="41457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/>
              <a:t>build.gradle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DBADA-5B3C-46E6-A45F-15FD319DA0F7}"/>
              </a:ext>
            </a:extLst>
          </p:cNvPr>
          <p:cNvSpPr txBox="1"/>
          <p:nvPr/>
        </p:nvSpPr>
        <p:spPr>
          <a:xfrm>
            <a:off x="-580806" y="0"/>
            <a:ext cx="528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/>
              <a:t>DevTools</a:t>
            </a:r>
            <a:r>
              <a:rPr lang="en-US" altLang="ko-KR" sz="3600" b="1" dirty="0"/>
              <a:t> + Web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E36559-E10E-4692-A127-F4840D8231BF}"/>
              </a:ext>
            </a:extLst>
          </p:cNvPr>
          <p:cNvSpPr txBox="1"/>
          <p:nvPr/>
        </p:nvSpPr>
        <p:spPr>
          <a:xfrm>
            <a:off x="0" y="2326197"/>
            <a:ext cx="8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/>
              <a:t>DevTools</a:t>
            </a:r>
            <a:r>
              <a:rPr lang="en-US" altLang="ko-KR" sz="3600" b="1" dirty="0"/>
              <a:t> + Web + </a:t>
            </a:r>
            <a:r>
              <a:rPr lang="en-US" altLang="ko-KR" sz="3600" b="1" dirty="0" err="1"/>
              <a:t>MyBatis</a:t>
            </a:r>
            <a:r>
              <a:rPr lang="en-US" altLang="ko-KR" sz="3600" b="1" dirty="0"/>
              <a:t> + MySQL</a:t>
            </a:r>
            <a:endParaRPr lang="ko-KR" altLang="en-US" sz="36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EC7352-4058-49B2-AF58-AC0DC379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94" y="3039442"/>
            <a:ext cx="10972800" cy="216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CC22E7-450A-46FC-AF45-7AF0E7234875}"/>
              </a:ext>
            </a:extLst>
          </p:cNvPr>
          <p:cNvSpPr/>
          <p:nvPr/>
        </p:nvSpPr>
        <p:spPr>
          <a:xfrm>
            <a:off x="753308" y="3317111"/>
            <a:ext cx="10450286" cy="156951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65134-2286-4339-9692-9ABB43FF89A6}"/>
              </a:ext>
            </a:extLst>
          </p:cNvPr>
          <p:cNvSpPr/>
          <p:nvPr/>
        </p:nvSpPr>
        <p:spPr>
          <a:xfrm>
            <a:off x="753308" y="3587721"/>
            <a:ext cx="10450286" cy="392378"/>
          </a:xfrm>
          <a:prstGeom prst="rect">
            <a:avLst/>
          </a:prstGeom>
          <a:solidFill>
            <a:srgbClr val="FFFF00">
              <a:alpha val="2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232870-01A5-4E70-A6BE-BD9DB59FE016}"/>
              </a:ext>
            </a:extLst>
          </p:cNvPr>
          <p:cNvSpPr/>
          <p:nvPr/>
        </p:nvSpPr>
        <p:spPr>
          <a:xfrm>
            <a:off x="753308" y="4185844"/>
            <a:ext cx="10450286" cy="392378"/>
          </a:xfrm>
          <a:prstGeom prst="rect">
            <a:avLst/>
          </a:prstGeom>
          <a:solidFill>
            <a:srgbClr val="FFFF00">
              <a:alpha val="20000"/>
            </a:srgb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10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B0EED9-3435-40EF-867C-6A5AA987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3"/>
            <a:ext cx="12192000" cy="3446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4FDF88-CF5C-4FDF-942A-293F2C3355E4}"/>
              </a:ext>
            </a:extLst>
          </p:cNvPr>
          <p:cNvSpPr/>
          <p:nvPr/>
        </p:nvSpPr>
        <p:spPr>
          <a:xfrm>
            <a:off x="461818" y="1921164"/>
            <a:ext cx="11730182" cy="1507836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33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C8615-3F2A-4B6B-BD09-7567D5DA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920" y="113320"/>
            <a:ext cx="4822487" cy="4793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C9938D-439F-458A-897D-38A4B0FD17BD}"/>
              </a:ext>
            </a:extLst>
          </p:cNvPr>
          <p:cNvSpPr/>
          <p:nvPr/>
        </p:nvSpPr>
        <p:spPr>
          <a:xfrm>
            <a:off x="5587411" y="4442299"/>
            <a:ext cx="3160996" cy="464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5212C3-B2C8-4C96-ACD3-B4B1FF911ACD}"/>
              </a:ext>
            </a:extLst>
          </p:cNvPr>
          <p:cNvSpPr txBox="1"/>
          <p:nvPr/>
        </p:nvSpPr>
        <p:spPr>
          <a:xfrm>
            <a:off x="129309" y="2510038"/>
            <a:ext cx="50800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/>
              <a:t>application.properties</a:t>
            </a:r>
            <a:endParaRPr lang="ko-KR" altLang="en-US" sz="3600" b="1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4E004DA-A341-45CE-8CEA-B8752E28F87B}"/>
              </a:ext>
            </a:extLst>
          </p:cNvPr>
          <p:cNvCxnSpPr>
            <a:cxnSpLocks/>
            <a:stCxn id="5" idx="3"/>
            <a:endCxn id="4" idx="0"/>
          </p:cNvCxnSpPr>
          <p:nvPr/>
        </p:nvCxnSpPr>
        <p:spPr>
          <a:xfrm>
            <a:off x="5209309" y="2833204"/>
            <a:ext cx="1958600" cy="16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81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556FB8-8FAB-4CAA-9D2D-F16088684BD6}"/>
              </a:ext>
            </a:extLst>
          </p:cNvPr>
          <p:cNvSpPr txBox="1"/>
          <p:nvPr/>
        </p:nvSpPr>
        <p:spPr>
          <a:xfrm>
            <a:off x="6690310" y="3575066"/>
            <a:ext cx="528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/>
              <a:t>application.properties</a:t>
            </a:r>
            <a:endParaRPr lang="ko-KR" altLang="en-US" sz="3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52BDB7-A2DC-496D-8BEC-0CE6E424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4" y="173326"/>
            <a:ext cx="11661394" cy="3179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8AB1CE-86D6-4D7B-B1CF-0164B5732531}"/>
              </a:ext>
            </a:extLst>
          </p:cNvPr>
          <p:cNvSpPr/>
          <p:nvPr/>
        </p:nvSpPr>
        <p:spPr>
          <a:xfrm>
            <a:off x="775855" y="489527"/>
            <a:ext cx="11030723" cy="2863273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86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4B0CFA0-9E1A-43F5-BA03-46AD9DE19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86" y="211681"/>
            <a:ext cx="3277942" cy="282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E5DA0D-A3B3-4EAD-84AE-2F3F4235E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" y="176088"/>
            <a:ext cx="4772997" cy="2961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19A489-A80D-48F4-97A0-ED800353EA75}"/>
              </a:ext>
            </a:extLst>
          </p:cNvPr>
          <p:cNvSpPr/>
          <p:nvPr/>
        </p:nvSpPr>
        <p:spPr>
          <a:xfrm>
            <a:off x="7813964" y="1792815"/>
            <a:ext cx="1450109" cy="323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5BA3D2-BB2E-4653-8ABF-E89D873EA70C}"/>
              </a:ext>
            </a:extLst>
          </p:cNvPr>
          <p:cNvSpPr/>
          <p:nvPr/>
        </p:nvSpPr>
        <p:spPr>
          <a:xfrm>
            <a:off x="7813963" y="2715491"/>
            <a:ext cx="2050473" cy="323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D59E07-7074-4730-BD28-F70D45424828}"/>
              </a:ext>
            </a:extLst>
          </p:cNvPr>
          <p:cNvSpPr/>
          <p:nvPr/>
        </p:nvSpPr>
        <p:spPr>
          <a:xfrm>
            <a:off x="1938489" y="2100358"/>
            <a:ext cx="2070058" cy="652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1AE0308-7BBB-4833-A7BE-E3F74351C2CA}"/>
              </a:ext>
            </a:extLst>
          </p:cNvPr>
          <p:cNvSpPr/>
          <p:nvPr/>
        </p:nvSpPr>
        <p:spPr>
          <a:xfrm>
            <a:off x="1607993" y="1765588"/>
            <a:ext cx="1450109" cy="3232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7A974-C31A-45E1-B396-D81F4186CD04}"/>
              </a:ext>
            </a:extLst>
          </p:cNvPr>
          <p:cNvSpPr txBox="1"/>
          <p:nvPr/>
        </p:nvSpPr>
        <p:spPr>
          <a:xfrm>
            <a:off x="0" y="3148890"/>
            <a:ext cx="2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spring boot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8B7BEB-0D38-496D-B16E-D69AC193B723}"/>
              </a:ext>
            </a:extLst>
          </p:cNvPr>
          <p:cNvSpPr txBox="1"/>
          <p:nvPr/>
        </p:nvSpPr>
        <p:spPr>
          <a:xfrm>
            <a:off x="5911272" y="3148890"/>
            <a:ext cx="449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/>
              <a:t>전자정부프레임워크</a:t>
            </a:r>
            <a:endParaRPr lang="ko-KR" altLang="en-US" sz="3600" b="1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70AE268-2D76-496F-B893-E7187E378CC1}"/>
              </a:ext>
            </a:extLst>
          </p:cNvPr>
          <p:cNvCxnSpPr>
            <a:stCxn id="4" idx="1"/>
            <a:endCxn id="6" idx="1"/>
          </p:cNvCxnSpPr>
          <p:nvPr/>
        </p:nvCxnSpPr>
        <p:spPr>
          <a:xfrm rot="10800000" flipV="1">
            <a:off x="7813964" y="1954452"/>
            <a:ext cx="1" cy="922676"/>
          </a:xfrm>
          <a:prstGeom prst="bentConnector3">
            <a:avLst>
              <a:gd name="adj1" fmla="val 2286010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6A3DE5-AA4F-46FE-B7D2-97C501C80FA1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4008547" y="2347913"/>
            <a:ext cx="3563828" cy="784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45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071232B-DA90-44F7-838D-8493C835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99" y="253073"/>
            <a:ext cx="6407582" cy="212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D97E2E-0BB9-4077-B83C-F8C5DAC69C90}"/>
              </a:ext>
            </a:extLst>
          </p:cNvPr>
          <p:cNvSpPr/>
          <p:nvPr/>
        </p:nvSpPr>
        <p:spPr>
          <a:xfrm>
            <a:off x="1521691" y="276052"/>
            <a:ext cx="4909589" cy="34174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C8530E-A930-4C7D-8A6A-670D74EBD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513" y="987780"/>
            <a:ext cx="7526392" cy="1996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4590D-8F59-4C39-9559-353AB415F9B6}"/>
              </a:ext>
            </a:extLst>
          </p:cNvPr>
          <p:cNvSpPr/>
          <p:nvPr/>
        </p:nvSpPr>
        <p:spPr>
          <a:xfrm>
            <a:off x="3976484" y="1004987"/>
            <a:ext cx="6005715" cy="423717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FCB435-6A0C-44A8-A180-028446D0C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37" y="3082161"/>
            <a:ext cx="10715325" cy="2145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D133683-BB52-48D4-96C5-4739190F994B}"/>
              </a:ext>
            </a:extLst>
          </p:cNvPr>
          <p:cNvSpPr/>
          <p:nvPr/>
        </p:nvSpPr>
        <p:spPr>
          <a:xfrm>
            <a:off x="2023436" y="3094850"/>
            <a:ext cx="7046045" cy="34174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58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19E8FA-633D-4FD9-94A3-D3CA259E5C3A}"/>
              </a:ext>
            </a:extLst>
          </p:cNvPr>
          <p:cNvSpPr txBox="1"/>
          <p:nvPr/>
        </p:nvSpPr>
        <p:spPr>
          <a:xfrm>
            <a:off x="951345" y="293226"/>
            <a:ext cx="9661236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패키지명 변경하고</a:t>
            </a:r>
            <a:r>
              <a:rPr lang="en-US" altLang="ko-KR" sz="3600" b="1" dirty="0"/>
              <a:t>,</a:t>
            </a:r>
            <a:r>
              <a:rPr lang="ko-KR" altLang="en-US" sz="3600" b="1" dirty="0"/>
              <a:t> </a:t>
            </a:r>
            <a:endParaRPr lang="en-US" altLang="ko-KR" sz="3600" b="1" dirty="0"/>
          </a:p>
          <a:p>
            <a:pPr algn="ctr"/>
            <a:r>
              <a:rPr lang="en-US" altLang="ko-KR" sz="3600" b="1" dirty="0"/>
              <a:t>Import</a:t>
            </a:r>
            <a:r>
              <a:rPr lang="ko-KR" altLang="en-US" sz="3600" b="1" dirty="0"/>
              <a:t>된 것 지우고 새로 </a:t>
            </a:r>
            <a:r>
              <a:rPr lang="en-US" altLang="ko-KR" sz="3600" b="1" dirty="0"/>
              <a:t>import </a:t>
            </a:r>
            <a:r>
              <a:rPr lang="ko-KR" altLang="en-US" sz="3600" b="1" dirty="0"/>
              <a:t>해주세요</a:t>
            </a:r>
            <a:r>
              <a:rPr lang="en-US" altLang="ko-KR" sz="3600" b="1" dirty="0"/>
              <a:t>.</a:t>
            </a:r>
            <a:endParaRPr lang="ko-KR" altLang="en-US" sz="3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D5483A-61B0-46CD-A825-F1BC972C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532773"/>
            <a:ext cx="8412480" cy="2344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0650E5-8C89-4377-AFDF-29D05FD2A8FC}"/>
              </a:ext>
            </a:extLst>
          </p:cNvPr>
          <p:cNvSpPr/>
          <p:nvPr/>
        </p:nvSpPr>
        <p:spPr>
          <a:xfrm>
            <a:off x="1637376" y="1550127"/>
            <a:ext cx="7034184" cy="34174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CD726-75CE-488E-8CCD-64063EF01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32" y="2777752"/>
            <a:ext cx="8727312" cy="219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EE9ECD-77F2-4E67-8809-27E631D6AD46}"/>
              </a:ext>
            </a:extLst>
          </p:cNvPr>
          <p:cNvSpPr/>
          <p:nvPr/>
        </p:nvSpPr>
        <p:spPr>
          <a:xfrm>
            <a:off x="3838475" y="2785746"/>
            <a:ext cx="4321677" cy="35110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18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ABE359-07B5-4F0C-934A-EEFED78B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579725"/>
            <a:ext cx="1143952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5B3D5D-7005-4EB4-8EF4-0BD49695C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5705"/>
            <a:ext cx="12192000" cy="48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ED42C0-F45F-473E-AABB-7B45918176CE}"/>
              </a:ext>
            </a:extLst>
          </p:cNvPr>
          <p:cNvSpPr/>
          <p:nvPr/>
        </p:nvSpPr>
        <p:spPr>
          <a:xfrm>
            <a:off x="692727" y="1875705"/>
            <a:ext cx="2540000" cy="483461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8A2261-0D92-4970-9C6D-0D312B7A81E8}"/>
              </a:ext>
            </a:extLst>
          </p:cNvPr>
          <p:cNvSpPr/>
          <p:nvPr/>
        </p:nvSpPr>
        <p:spPr>
          <a:xfrm>
            <a:off x="1062469" y="638031"/>
            <a:ext cx="1136073" cy="483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7A1C2-ADF0-4822-BD52-044DE8884C81}"/>
              </a:ext>
            </a:extLst>
          </p:cNvPr>
          <p:cNvSpPr txBox="1"/>
          <p:nvPr/>
        </p:nvSpPr>
        <p:spPr>
          <a:xfrm>
            <a:off x="5227782" y="2782669"/>
            <a:ext cx="696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welcomeWebController.java</a:t>
            </a:r>
            <a:endParaRPr lang="ko-KR" altLang="en-US" sz="36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7750841-5631-48A9-9D11-5C364B80CD92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1630506" y="1121492"/>
            <a:ext cx="332221" cy="7542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717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544414F-703B-4412-B070-B5045ABA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114" y="189437"/>
            <a:ext cx="5004599" cy="3651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59698F-BE9D-4181-A9A5-0C4BD3B61799}"/>
              </a:ext>
            </a:extLst>
          </p:cNvPr>
          <p:cNvSpPr/>
          <p:nvPr/>
        </p:nvSpPr>
        <p:spPr>
          <a:xfrm>
            <a:off x="5741174" y="2411557"/>
            <a:ext cx="2819333" cy="75376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92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BD5168-26D3-45B1-8206-F33E1EEE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74" y="374607"/>
            <a:ext cx="10729913" cy="2029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E129FF-6A20-464C-8B87-F9CF3B893DE0}"/>
              </a:ext>
            </a:extLst>
          </p:cNvPr>
          <p:cNvSpPr/>
          <p:nvPr/>
        </p:nvSpPr>
        <p:spPr>
          <a:xfrm>
            <a:off x="542874" y="1235500"/>
            <a:ext cx="10729913" cy="1168196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190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26D85F-6E9D-425C-B71E-BAE4779C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09" y="403512"/>
            <a:ext cx="3784600" cy="3526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12ECBE-8E4C-4B4F-82BD-F8ED3FCB4745}"/>
              </a:ext>
            </a:extLst>
          </p:cNvPr>
          <p:cNvSpPr/>
          <p:nvPr/>
        </p:nvSpPr>
        <p:spPr>
          <a:xfrm>
            <a:off x="6834909" y="833377"/>
            <a:ext cx="1995055" cy="11339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79BA01-9A35-4C79-9195-8E678018CF32}"/>
              </a:ext>
            </a:extLst>
          </p:cNvPr>
          <p:cNvSpPr/>
          <p:nvPr/>
        </p:nvSpPr>
        <p:spPr>
          <a:xfrm>
            <a:off x="6834908" y="2371436"/>
            <a:ext cx="1995055" cy="750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4E0923-3FE3-4C8B-A71A-78FFC9114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03" y="403512"/>
            <a:ext cx="2919124" cy="352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1C9297-8EDB-4084-A848-911032BB0D54}"/>
              </a:ext>
            </a:extLst>
          </p:cNvPr>
          <p:cNvSpPr/>
          <p:nvPr/>
        </p:nvSpPr>
        <p:spPr>
          <a:xfrm>
            <a:off x="1339272" y="2339109"/>
            <a:ext cx="1995055" cy="1590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5640E3-95B4-4BAB-A2D8-8D3C365C09B7}"/>
              </a:ext>
            </a:extLst>
          </p:cNvPr>
          <p:cNvSpPr/>
          <p:nvPr/>
        </p:nvSpPr>
        <p:spPr>
          <a:xfrm>
            <a:off x="1108363" y="1967346"/>
            <a:ext cx="1995055" cy="3703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01E5988-3E62-4EDC-9586-796D1BA55FE2}"/>
              </a:ext>
            </a:extLst>
          </p:cNvPr>
          <p:cNvCxnSpPr>
            <a:cxnSpLocks/>
            <a:stCxn id="3" idx="1"/>
            <a:endCxn id="4" idx="1"/>
          </p:cNvCxnSpPr>
          <p:nvPr/>
        </p:nvCxnSpPr>
        <p:spPr>
          <a:xfrm rot="10800000" flipV="1">
            <a:off x="6834909" y="1400362"/>
            <a:ext cx="1" cy="1346302"/>
          </a:xfrm>
          <a:prstGeom prst="bentConnector3">
            <a:avLst>
              <a:gd name="adj1" fmla="val 2286010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EDC39A5-3B6F-4BBA-BB85-8BAF32C2A6D8}"/>
              </a:ext>
            </a:extLst>
          </p:cNvPr>
          <p:cNvCxnSpPr>
            <a:endCxn id="6" idx="3"/>
          </p:cNvCxnSpPr>
          <p:nvPr/>
        </p:nvCxnSpPr>
        <p:spPr>
          <a:xfrm flipH="1">
            <a:off x="3334327" y="2087418"/>
            <a:ext cx="3269673" cy="10471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2D02F4-CF73-4777-98B5-36BED7250BFC}"/>
              </a:ext>
            </a:extLst>
          </p:cNvPr>
          <p:cNvSpPr txBox="1"/>
          <p:nvPr/>
        </p:nvSpPr>
        <p:spPr>
          <a:xfrm>
            <a:off x="184728" y="4035929"/>
            <a:ext cx="2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spring boot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152A6-8798-4553-A66A-EE7E030A9EAC}"/>
              </a:ext>
            </a:extLst>
          </p:cNvPr>
          <p:cNvSpPr txBox="1"/>
          <p:nvPr/>
        </p:nvSpPr>
        <p:spPr>
          <a:xfrm>
            <a:off x="6096000" y="4035929"/>
            <a:ext cx="449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/>
              <a:t>전자정부프레임워크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17710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34A8B1-9BAA-4E21-86A7-1CCAA53E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07" y="271173"/>
            <a:ext cx="2498147" cy="3430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4EE9E3B-5DCD-44EA-BFF2-DCB48B70FCA8}"/>
              </a:ext>
            </a:extLst>
          </p:cNvPr>
          <p:cNvSpPr/>
          <p:nvPr/>
        </p:nvSpPr>
        <p:spPr>
          <a:xfrm>
            <a:off x="2826327" y="3131127"/>
            <a:ext cx="1533237" cy="535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92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3E380D-4B41-40ED-8C7D-9B7B217C7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31"/>
          <a:stretch/>
        </p:blipFill>
        <p:spPr>
          <a:xfrm>
            <a:off x="0" y="236536"/>
            <a:ext cx="4877090" cy="4050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7C2D4-5C2C-49E3-A9A8-BD97449AAE57}"/>
              </a:ext>
            </a:extLst>
          </p:cNvPr>
          <p:cNvSpPr/>
          <p:nvPr/>
        </p:nvSpPr>
        <p:spPr>
          <a:xfrm>
            <a:off x="1561236" y="883082"/>
            <a:ext cx="3140363" cy="3403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E4D431-F2FE-4939-BFEE-199D690D0B33}"/>
              </a:ext>
            </a:extLst>
          </p:cNvPr>
          <p:cNvSpPr/>
          <p:nvPr/>
        </p:nvSpPr>
        <p:spPr>
          <a:xfrm>
            <a:off x="5161263" y="922020"/>
            <a:ext cx="6939297" cy="1047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</a:rPr>
              <a:t>파일 복사하기 전에 </a:t>
            </a:r>
            <a:r>
              <a:rPr lang="en-US" altLang="ko-KR" sz="3000" dirty="0" err="1">
                <a:solidFill>
                  <a:schemeClr val="tx1"/>
                </a:solidFill>
              </a:rPr>
              <a:t>ui</a:t>
            </a:r>
            <a:r>
              <a:rPr lang="en-US" altLang="ko-KR" sz="3000" dirty="0">
                <a:solidFill>
                  <a:schemeClr val="tx1"/>
                </a:solidFill>
              </a:rPr>
              <a:t> </a:t>
            </a:r>
            <a:r>
              <a:rPr lang="ko-KR" altLang="en-US" sz="3000" dirty="0">
                <a:solidFill>
                  <a:schemeClr val="tx1"/>
                </a:solidFill>
              </a:rPr>
              <a:t>태그가 있다면 지워주세요</a:t>
            </a:r>
            <a:r>
              <a:rPr lang="en-US" altLang="ko-KR" sz="3000" dirty="0">
                <a:solidFill>
                  <a:schemeClr val="tx1"/>
                </a:solidFill>
              </a:rPr>
              <a:t>.</a:t>
            </a:r>
            <a:r>
              <a:rPr lang="ko-KR" altLang="en-US" sz="3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679CC-75DE-4736-997B-3421ADAD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743" y="2187223"/>
            <a:ext cx="6939297" cy="973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A2E79E-0F33-48A4-AC93-936EB87198A8}"/>
              </a:ext>
            </a:extLst>
          </p:cNvPr>
          <p:cNvSpPr/>
          <p:nvPr/>
        </p:nvSpPr>
        <p:spPr>
          <a:xfrm>
            <a:off x="5191743" y="2763520"/>
            <a:ext cx="5939172" cy="212725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11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61C01F-7216-4CE4-98AB-BFFF570A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80" y="383886"/>
            <a:ext cx="4690458" cy="304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DD49194-41D7-475D-B220-60512101DC1E}"/>
              </a:ext>
            </a:extLst>
          </p:cNvPr>
          <p:cNvSpPr/>
          <p:nvPr/>
        </p:nvSpPr>
        <p:spPr>
          <a:xfrm>
            <a:off x="4459864" y="2559627"/>
            <a:ext cx="3874511" cy="869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3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0EAC41A-571A-4F6B-AD17-7DE8D0C4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29"/>
            <a:ext cx="12192000" cy="3351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2F03D1-7EEA-4AC2-841D-58688ABA6704}"/>
              </a:ext>
            </a:extLst>
          </p:cNvPr>
          <p:cNvSpPr/>
          <p:nvPr/>
        </p:nvSpPr>
        <p:spPr>
          <a:xfrm>
            <a:off x="5338618" y="507977"/>
            <a:ext cx="2817091" cy="2586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97ABF4-45F6-4C50-AAD3-5B93ABBEA42A}"/>
              </a:ext>
            </a:extLst>
          </p:cNvPr>
          <p:cNvSpPr/>
          <p:nvPr/>
        </p:nvSpPr>
        <p:spPr>
          <a:xfrm>
            <a:off x="5823527" y="750151"/>
            <a:ext cx="2817091" cy="2586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5A1BD-57E5-414B-A72D-AD8467D3B314}"/>
              </a:ext>
            </a:extLst>
          </p:cNvPr>
          <p:cNvSpPr/>
          <p:nvPr/>
        </p:nvSpPr>
        <p:spPr>
          <a:xfrm>
            <a:off x="5837381" y="1030857"/>
            <a:ext cx="2817091" cy="2586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01FE06-1182-401D-99E8-4D640EEF2C9E}"/>
              </a:ext>
            </a:extLst>
          </p:cNvPr>
          <p:cNvSpPr/>
          <p:nvPr/>
        </p:nvSpPr>
        <p:spPr>
          <a:xfrm>
            <a:off x="5841999" y="1324832"/>
            <a:ext cx="2817091" cy="2586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78F19-B8D6-498F-BD03-3465713ED600}"/>
              </a:ext>
            </a:extLst>
          </p:cNvPr>
          <p:cNvSpPr/>
          <p:nvPr/>
        </p:nvSpPr>
        <p:spPr>
          <a:xfrm>
            <a:off x="5832762" y="1859418"/>
            <a:ext cx="2817091" cy="2586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818308-A3CB-433E-85E9-256E05C5A498}"/>
              </a:ext>
            </a:extLst>
          </p:cNvPr>
          <p:cNvSpPr/>
          <p:nvPr/>
        </p:nvSpPr>
        <p:spPr>
          <a:xfrm>
            <a:off x="5338617" y="2984006"/>
            <a:ext cx="2817091" cy="258618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47B77-843D-4770-B7D7-94EC26502BB9}"/>
              </a:ext>
            </a:extLst>
          </p:cNvPr>
          <p:cNvSpPr txBox="1"/>
          <p:nvPr/>
        </p:nvSpPr>
        <p:spPr>
          <a:xfrm>
            <a:off x="5227782" y="3606606"/>
            <a:ext cx="696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default-layout.xml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75590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E3CAAD-AD0A-4E9D-BFBE-965C7A66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1" y="777009"/>
            <a:ext cx="3894042" cy="153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0702DD-3847-433B-8B20-BF5D1581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933" y="805587"/>
            <a:ext cx="3927309" cy="153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F3D1D9-0C67-4CA8-ACB0-72384D769950}"/>
              </a:ext>
            </a:extLst>
          </p:cNvPr>
          <p:cNvSpPr/>
          <p:nvPr/>
        </p:nvSpPr>
        <p:spPr>
          <a:xfrm>
            <a:off x="1071418" y="1126836"/>
            <a:ext cx="1502231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FD61B2-99A4-40B4-AFD1-39F2C1557E7C}"/>
              </a:ext>
            </a:extLst>
          </p:cNvPr>
          <p:cNvSpPr/>
          <p:nvPr/>
        </p:nvSpPr>
        <p:spPr>
          <a:xfrm>
            <a:off x="6543963" y="1104614"/>
            <a:ext cx="1502231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60B2791-5119-4931-B47B-9E7330AF33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573649" y="1307814"/>
            <a:ext cx="3970314" cy="222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0AF4D8-BCD9-42DD-B537-36B3DBB17A3B}"/>
              </a:ext>
            </a:extLst>
          </p:cNvPr>
          <p:cNvSpPr txBox="1"/>
          <p:nvPr/>
        </p:nvSpPr>
        <p:spPr>
          <a:xfrm>
            <a:off x="332509" y="2782669"/>
            <a:ext cx="2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spring boot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C4BD7-C0A2-4FD1-88C8-A2B22A10616A}"/>
              </a:ext>
            </a:extLst>
          </p:cNvPr>
          <p:cNvSpPr txBox="1"/>
          <p:nvPr/>
        </p:nvSpPr>
        <p:spPr>
          <a:xfrm>
            <a:off x="5683332" y="2776717"/>
            <a:ext cx="322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spring boot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14789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BB696E-4726-4209-8F45-9559719C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64" y="377246"/>
            <a:ext cx="4346070" cy="2587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20614F-CF3A-43A4-A83F-59C81443C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50" y="912955"/>
            <a:ext cx="3620453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2EBA627-99FC-428B-A994-6232ED4A75A7}"/>
              </a:ext>
            </a:extLst>
          </p:cNvPr>
          <p:cNvSpPr/>
          <p:nvPr/>
        </p:nvSpPr>
        <p:spPr>
          <a:xfrm>
            <a:off x="1708727" y="1542473"/>
            <a:ext cx="2503055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B7B47-692C-49C9-B412-BF6AE176C9B7}"/>
              </a:ext>
            </a:extLst>
          </p:cNvPr>
          <p:cNvSpPr/>
          <p:nvPr/>
        </p:nvSpPr>
        <p:spPr>
          <a:xfrm>
            <a:off x="7855299" y="2715491"/>
            <a:ext cx="1861356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30DEE3-6BC5-442B-B985-D70E22F54CDA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 flipV="1">
            <a:off x="4211782" y="1745673"/>
            <a:ext cx="3643517" cy="1094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A94251-CA46-4405-9BD9-9BBC684E30D9}"/>
              </a:ext>
            </a:extLst>
          </p:cNvPr>
          <p:cNvSpPr txBox="1"/>
          <p:nvPr/>
        </p:nvSpPr>
        <p:spPr>
          <a:xfrm>
            <a:off x="628073" y="3168073"/>
            <a:ext cx="2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spring boot</a:t>
            </a:r>
            <a:endParaRPr lang="ko-KR" altLang="en-US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6121D-5BF7-4897-A683-096A9758A724}"/>
              </a:ext>
            </a:extLst>
          </p:cNvPr>
          <p:cNvSpPr txBox="1"/>
          <p:nvPr/>
        </p:nvSpPr>
        <p:spPr>
          <a:xfrm>
            <a:off x="6539345" y="3168073"/>
            <a:ext cx="449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/>
              <a:t>전자정부프레임워크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77278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BC16C1-1ADF-43EA-BA62-39571292B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84"/>
          <a:stretch/>
        </p:blipFill>
        <p:spPr>
          <a:xfrm>
            <a:off x="0" y="390524"/>
            <a:ext cx="12001500" cy="2591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6FF4B-739D-48BA-93A7-68ED7FA074D1}"/>
              </a:ext>
            </a:extLst>
          </p:cNvPr>
          <p:cNvSpPr txBox="1"/>
          <p:nvPr/>
        </p:nvSpPr>
        <p:spPr>
          <a:xfrm>
            <a:off x="6700838" y="4286816"/>
            <a:ext cx="549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WelcomeWeb_SQL.xml</a:t>
            </a:r>
            <a:endParaRPr lang="ko-KR" altLang="en-US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A7686F-A749-4ADE-9062-F9C70B951531}"/>
              </a:ext>
            </a:extLst>
          </p:cNvPr>
          <p:cNvSpPr/>
          <p:nvPr/>
        </p:nvSpPr>
        <p:spPr>
          <a:xfrm>
            <a:off x="8617527" y="1588655"/>
            <a:ext cx="692728" cy="350981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5000D5-6225-4BB4-BECB-0C0A1409EC36}"/>
              </a:ext>
            </a:extLst>
          </p:cNvPr>
          <p:cNvSpPr/>
          <p:nvPr/>
        </p:nvSpPr>
        <p:spPr>
          <a:xfrm>
            <a:off x="3228107" y="983674"/>
            <a:ext cx="8418947" cy="350981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850535-08CF-4A7A-9AF2-E0E33A38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45" y="2305472"/>
            <a:ext cx="8978946" cy="1862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A2FD142-938C-414F-82E2-34C49D4755B9}"/>
              </a:ext>
            </a:extLst>
          </p:cNvPr>
          <p:cNvSpPr/>
          <p:nvPr/>
        </p:nvSpPr>
        <p:spPr>
          <a:xfrm>
            <a:off x="8531802" y="2356649"/>
            <a:ext cx="692728" cy="350981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383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8BDA08-BED8-4E10-BB74-EAA72FF4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06600"/>
            <a:ext cx="9129713" cy="503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8DDED3-9C50-43EA-95B4-7A63D2B6E541}"/>
              </a:ext>
            </a:extLst>
          </p:cNvPr>
          <p:cNvSpPr/>
          <p:nvPr/>
        </p:nvSpPr>
        <p:spPr>
          <a:xfrm>
            <a:off x="442912" y="1071563"/>
            <a:ext cx="11491913" cy="9620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>
                <a:solidFill>
                  <a:schemeClr val="tx1"/>
                </a:solidFill>
              </a:rPr>
              <a:t>프로젝트 </a:t>
            </a:r>
            <a:r>
              <a:rPr lang="ko-KR" altLang="en-US" sz="3500" b="1" dirty="0" err="1">
                <a:solidFill>
                  <a:schemeClr val="tx1"/>
                </a:solidFill>
              </a:rPr>
              <a:t>우클릭</a:t>
            </a:r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en-US" altLang="ko-KR" sz="3500" b="1" dirty="0">
                <a:solidFill>
                  <a:schemeClr val="tx1"/>
                </a:solidFill>
              </a:rPr>
              <a:t>&gt; Gradle &gt; Refresh Gradle</a:t>
            </a:r>
            <a:r>
              <a:rPr lang="ko-KR" altLang="en-US" sz="3500" b="1" dirty="0">
                <a:solidFill>
                  <a:schemeClr val="tx1"/>
                </a:solidFill>
              </a:rPr>
              <a:t> </a:t>
            </a:r>
            <a:r>
              <a:rPr lang="en-US" altLang="ko-KR" sz="3500" b="1" dirty="0">
                <a:solidFill>
                  <a:schemeClr val="tx1"/>
                </a:solidFill>
              </a:rPr>
              <a:t>Project</a:t>
            </a:r>
            <a:endParaRPr lang="ko-KR" altLang="en-US" sz="35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CDEA4B-DE14-4DA6-95E3-0FADED51024D}"/>
              </a:ext>
            </a:extLst>
          </p:cNvPr>
          <p:cNvSpPr/>
          <p:nvPr/>
        </p:nvSpPr>
        <p:spPr>
          <a:xfrm>
            <a:off x="1409700" y="106600"/>
            <a:ext cx="2314575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9BA8D2-54AF-499B-B3DA-5C89661C2024}"/>
              </a:ext>
            </a:extLst>
          </p:cNvPr>
          <p:cNvSpPr/>
          <p:nvPr/>
        </p:nvSpPr>
        <p:spPr>
          <a:xfrm>
            <a:off x="3429000" y="4831000"/>
            <a:ext cx="4657725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2B5165-04BD-4027-BEB2-F3E4171B6873}"/>
              </a:ext>
            </a:extLst>
          </p:cNvPr>
          <p:cNvSpPr/>
          <p:nvPr/>
        </p:nvSpPr>
        <p:spPr>
          <a:xfrm>
            <a:off x="8086726" y="4824413"/>
            <a:ext cx="2452688" cy="315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39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87DDDA-2F48-42E3-A461-5998C413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71450"/>
            <a:ext cx="8896350" cy="420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66AE47-293E-44AB-A987-1A97881D327C}"/>
              </a:ext>
            </a:extLst>
          </p:cNvPr>
          <p:cNvSpPr/>
          <p:nvPr/>
        </p:nvSpPr>
        <p:spPr>
          <a:xfrm>
            <a:off x="442912" y="1071563"/>
            <a:ext cx="11491913" cy="9620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프로젝트 </a:t>
            </a:r>
            <a:r>
              <a:rPr lang="ko-KR" altLang="en-US" sz="4000" b="1" dirty="0" err="1">
                <a:solidFill>
                  <a:schemeClr val="tx1"/>
                </a:solidFill>
              </a:rPr>
              <a:t>우클릭</a:t>
            </a:r>
            <a:r>
              <a:rPr lang="ko-KR" altLang="en-US" sz="4000" b="1" dirty="0">
                <a:solidFill>
                  <a:schemeClr val="tx1"/>
                </a:solidFill>
              </a:rPr>
              <a:t> </a:t>
            </a:r>
            <a:r>
              <a:rPr lang="en-US" altLang="ko-KR" sz="4000" b="1" dirty="0">
                <a:solidFill>
                  <a:schemeClr val="tx1"/>
                </a:solidFill>
              </a:rPr>
              <a:t>&gt; Run As &gt; Spring Boot App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09204C-0439-4726-99C8-42CE39EE56D3}"/>
              </a:ext>
            </a:extLst>
          </p:cNvPr>
          <p:cNvSpPr/>
          <p:nvPr/>
        </p:nvSpPr>
        <p:spPr>
          <a:xfrm>
            <a:off x="1585913" y="171450"/>
            <a:ext cx="2152650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44F192-FFBE-4368-9BE2-860D5DC94B35}"/>
              </a:ext>
            </a:extLst>
          </p:cNvPr>
          <p:cNvSpPr/>
          <p:nvPr/>
        </p:nvSpPr>
        <p:spPr>
          <a:xfrm>
            <a:off x="2719388" y="3438525"/>
            <a:ext cx="4210050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EE789E-250D-4D34-887E-99BC19BD43A6}"/>
              </a:ext>
            </a:extLst>
          </p:cNvPr>
          <p:cNvSpPr/>
          <p:nvPr/>
        </p:nvSpPr>
        <p:spPr>
          <a:xfrm>
            <a:off x="6853238" y="3876127"/>
            <a:ext cx="3529012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43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DFD2FF-3AEE-4A0B-8B62-EA5104DFB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86"/>
          <a:stretch/>
        </p:blipFill>
        <p:spPr>
          <a:xfrm>
            <a:off x="684721" y="327141"/>
            <a:ext cx="10499835" cy="179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E4A95F-D945-474A-94F8-DCEEBF1E06F6}"/>
              </a:ext>
            </a:extLst>
          </p:cNvPr>
          <p:cNvSpPr/>
          <p:nvPr/>
        </p:nvSpPr>
        <p:spPr>
          <a:xfrm>
            <a:off x="1829957" y="1022951"/>
            <a:ext cx="8175891" cy="522070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2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E6B9D5-81F9-4F5D-AD17-9CFF441C4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859"/>
            <a:ext cx="12192000" cy="587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812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D4A4A6-A2C9-4BC6-A63D-25ACA8A51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432133"/>
            <a:ext cx="7543800" cy="180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7A88DB-3565-4CED-8368-03E0E532669C}"/>
              </a:ext>
            </a:extLst>
          </p:cNvPr>
          <p:cNvSpPr/>
          <p:nvPr/>
        </p:nvSpPr>
        <p:spPr>
          <a:xfrm>
            <a:off x="4100513" y="465470"/>
            <a:ext cx="2647950" cy="367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1B352-3ABF-4A48-8C5E-31967DC0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8" y="2487951"/>
            <a:ext cx="6648451" cy="9410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6CE259-52FD-4D30-9E7E-0C9AB835B3C5}"/>
              </a:ext>
            </a:extLst>
          </p:cNvPr>
          <p:cNvSpPr/>
          <p:nvPr/>
        </p:nvSpPr>
        <p:spPr>
          <a:xfrm>
            <a:off x="5095873" y="2651457"/>
            <a:ext cx="5334002" cy="629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74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11D5F2-FC31-4515-B7E9-40EF2A172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4310"/>
            <a:ext cx="12192000" cy="63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77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B754AE-54FE-4013-9A6A-D37B10E0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579"/>
            <a:ext cx="12192000" cy="31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F4769B-5CD3-4A91-A536-05CC8EAF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3" y="1506883"/>
            <a:ext cx="8253413" cy="3636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D55F4B-7B66-478F-B5DD-ED8EA1E6D499}"/>
              </a:ext>
            </a:extLst>
          </p:cNvPr>
          <p:cNvSpPr/>
          <p:nvPr/>
        </p:nvSpPr>
        <p:spPr>
          <a:xfrm>
            <a:off x="7581900" y="2066925"/>
            <a:ext cx="1366838" cy="2571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FA4EDB-D2EF-4503-84C2-A6DDB943EAE5}"/>
              </a:ext>
            </a:extLst>
          </p:cNvPr>
          <p:cNvSpPr/>
          <p:nvPr/>
        </p:nvSpPr>
        <p:spPr>
          <a:xfrm>
            <a:off x="128588" y="880866"/>
            <a:ext cx="1162050" cy="314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26EF65-02BF-4F53-94E8-067EFFE8DA93}"/>
              </a:ext>
            </a:extLst>
          </p:cNvPr>
          <p:cNvSpPr/>
          <p:nvPr/>
        </p:nvSpPr>
        <p:spPr>
          <a:xfrm>
            <a:off x="2052638" y="866579"/>
            <a:ext cx="1090612" cy="314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898F48-AA7F-4707-B0BB-2306EEDDE202}"/>
              </a:ext>
            </a:extLst>
          </p:cNvPr>
          <p:cNvSpPr/>
          <p:nvPr/>
        </p:nvSpPr>
        <p:spPr>
          <a:xfrm>
            <a:off x="4052888" y="876298"/>
            <a:ext cx="957262" cy="314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84763C-C1C0-49D6-8EB5-4C841FA2B484}"/>
              </a:ext>
            </a:extLst>
          </p:cNvPr>
          <p:cNvSpPr/>
          <p:nvPr/>
        </p:nvSpPr>
        <p:spPr>
          <a:xfrm>
            <a:off x="5705476" y="886212"/>
            <a:ext cx="957262" cy="314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78F10A-ADAC-4ABE-B072-42AD4AB5AB97}"/>
              </a:ext>
            </a:extLst>
          </p:cNvPr>
          <p:cNvSpPr/>
          <p:nvPr/>
        </p:nvSpPr>
        <p:spPr>
          <a:xfrm>
            <a:off x="10934701" y="880866"/>
            <a:ext cx="957262" cy="3147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095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EF6595-1BDE-46D1-94DE-AD660151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46" y="447675"/>
            <a:ext cx="10190308" cy="4421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B0FCDE0-4F35-425C-80DF-06FBC9FDE9CD}"/>
              </a:ext>
            </a:extLst>
          </p:cNvPr>
          <p:cNvSpPr/>
          <p:nvPr/>
        </p:nvSpPr>
        <p:spPr>
          <a:xfrm>
            <a:off x="8024812" y="1095375"/>
            <a:ext cx="1681163" cy="31003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98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40F1C1-214B-4680-97B6-3F1850F1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793" y="66675"/>
            <a:ext cx="9561258" cy="609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87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95B32E-A317-4065-853C-88C3334F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107"/>
            <a:ext cx="12192000" cy="1425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21B68BA-776E-4369-8692-FEC87C5564A4}"/>
              </a:ext>
            </a:extLst>
          </p:cNvPr>
          <p:cNvSpPr/>
          <p:nvPr/>
        </p:nvSpPr>
        <p:spPr>
          <a:xfrm>
            <a:off x="696908" y="573809"/>
            <a:ext cx="9414044" cy="676922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1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107110-4FBD-4579-8BEE-B77E690B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0"/>
            <a:ext cx="7458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56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F2F948-0ADE-4B42-8E29-5CA60539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50888"/>
            <a:ext cx="9563100" cy="4395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E9DE1B-2A0D-4C5F-9076-937AA8B97FE0}"/>
              </a:ext>
            </a:extLst>
          </p:cNvPr>
          <p:cNvSpPr/>
          <p:nvPr/>
        </p:nvSpPr>
        <p:spPr>
          <a:xfrm>
            <a:off x="5078408" y="686795"/>
            <a:ext cx="4284667" cy="174207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379CF7-A13C-4819-8FDF-0DB3637B8F0B}"/>
              </a:ext>
            </a:extLst>
          </p:cNvPr>
          <p:cNvSpPr/>
          <p:nvPr/>
        </p:nvSpPr>
        <p:spPr>
          <a:xfrm>
            <a:off x="2220908" y="2428874"/>
            <a:ext cx="4284667" cy="174207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97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308</Words>
  <Application>Microsoft Office PowerPoint</Application>
  <PresentationFormat>와이드스크린</PresentationFormat>
  <Paragraphs>113</Paragraphs>
  <Slides>65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이</dc:creator>
  <cp:lastModifiedBy>Han Seok Hyeon</cp:lastModifiedBy>
  <cp:revision>164</cp:revision>
  <dcterms:created xsi:type="dcterms:W3CDTF">2019-03-12T06:05:33Z</dcterms:created>
  <dcterms:modified xsi:type="dcterms:W3CDTF">2019-06-01T08:21:04Z</dcterms:modified>
</cp:coreProperties>
</file>